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8.xml" ContentType="application/vnd.openxmlformats-officedocument.presentationml.notesSlide+xml"/>
  <Override PartName="/ppt/diagrams/data18.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18.xml" ContentType="application/vnd.ms-office.drawingml.diagramDrawing+xml"/>
  <Override PartName="/ppt/notesSlides/notesSlide59.xml" ContentType="application/vnd.openxmlformats-officedocument.presentationml.notesSlide+xml"/>
  <Override PartName="/ppt/diagrams/data19.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0.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ata4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ata21.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96" r:id="rId2"/>
    <p:sldId id="333" r:id="rId3"/>
    <p:sldId id="337" r:id="rId4"/>
    <p:sldId id="397" r:id="rId5"/>
    <p:sldId id="338" r:id="rId6"/>
    <p:sldId id="438" r:id="rId7"/>
    <p:sldId id="365" r:id="rId8"/>
    <p:sldId id="366" r:id="rId9"/>
    <p:sldId id="364" r:id="rId10"/>
    <p:sldId id="415" r:id="rId11"/>
    <p:sldId id="416" r:id="rId12"/>
    <p:sldId id="417" r:id="rId13"/>
    <p:sldId id="418" r:id="rId14"/>
    <p:sldId id="460" r:id="rId15"/>
    <p:sldId id="461" r:id="rId16"/>
    <p:sldId id="421" r:id="rId17"/>
    <p:sldId id="466" r:id="rId18"/>
    <p:sldId id="422" r:id="rId19"/>
    <p:sldId id="467" r:id="rId20"/>
    <p:sldId id="423" r:id="rId21"/>
    <p:sldId id="424" r:id="rId22"/>
    <p:sldId id="425" r:id="rId23"/>
    <p:sldId id="439" r:id="rId24"/>
    <p:sldId id="475" r:id="rId25"/>
    <p:sldId id="428" r:id="rId26"/>
    <p:sldId id="429" r:id="rId27"/>
    <p:sldId id="430" r:id="rId28"/>
    <p:sldId id="468" r:id="rId29"/>
    <p:sldId id="431" r:id="rId30"/>
    <p:sldId id="432" r:id="rId31"/>
    <p:sldId id="476" r:id="rId32"/>
    <p:sldId id="508" r:id="rId33"/>
    <p:sldId id="433" r:id="rId34"/>
    <p:sldId id="434" r:id="rId35"/>
    <p:sldId id="474" r:id="rId36"/>
    <p:sldId id="509" r:id="rId37"/>
    <p:sldId id="477" r:id="rId38"/>
    <p:sldId id="478" r:id="rId39"/>
    <p:sldId id="435" r:id="rId40"/>
    <p:sldId id="436" r:id="rId41"/>
    <p:sldId id="440" r:id="rId42"/>
    <p:sldId id="437" r:id="rId43"/>
    <p:sldId id="470" r:id="rId44"/>
    <p:sldId id="507" r:id="rId45"/>
    <p:sldId id="456" r:id="rId46"/>
    <p:sldId id="458" r:id="rId47"/>
    <p:sldId id="368" r:id="rId48"/>
    <p:sldId id="369" r:id="rId49"/>
    <p:sldId id="442" r:id="rId50"/>
    <p:sldId id="441" r:id="rId51"/>
    <p:sldId id="372" r:id="rId52"/>
    <p:sldId id="373" r:id="rId53"/>
    <p:sldId id="374" r:id="rId54"/>
    <p:sldId id="375" r:id="rId55"/>
    <p:sldId id="376" r:id="rId56"/>
    <p:sldId id="378" r:id="rId57"/>
    <p:sldId id="510" r:id="rId58"/>
    <p:sldId id="380" r:id="rId59"/>
    <p:sldId id="381" r:id="rId60"/>
    <p:sldId id="382" r:id="rId61"/>
    <p:sldId id="383" r:id="rId62"/>
    <p:sldId id="384" r:id="rId63"/>
    <p:sldId id="386" r:id="rId64"/>
    <p:sldId id="464" r:id="rId65"/>
    <p:sldId id="301" r:id="rId66"/>
    <p:sldId id="479" r:id="rId67"/>
    <p:sldId id="480" r:id="rId68"/>
    <p:sldId id="481" r:id="rId69"/>
    <p:sldId id="482" r:id="rId70"/>
    <p:sldId id="483" r:id="rId71"/>
    <p:sldId id="484" r:id="rId72"/>
    <p:sldId id="485" r:id="rId73"/>
    <p:sldId id="486" r:id="rId74"/>
    <p:sldId id="487" r:id="rId75"/>
    <p:sldId id="488" r:id="rId76"/>
    <p:sldId id="489" r:id="rId77"/>
    <p:sldId id="490" r:id="rId78"/>
    <p:sldId id="491" r:id="rId79"/>
    <p:sldId id="492" r:id="rId80"/>
    <p:sldId id="493" r:id="rId81"/>
    <p:sldId id="495" r:id="rId82"/>
    <p:sldId id="496" r:id="rId83"/>
    <p:sldId id="497" r:id="rId84"/>
    <p:sldId id="498" r:id="rId85"/>
    <p:sldId id="499" r:id="rId86"/>
    <p:sldId id="50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945" autoAdjust="0"/>
  </p:normalViewPr>
  <p:slideViewPr>
    <p:cSldViewPr snapToGrid="0">
      <p:cViewPr varScale="1">
        <p:scale>
          <a:sx n="61" d="100"/>
          <a:sy n="61" d="100"/>
        </p:scale>
        <p:origin x="884"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20.xml.rels><?xml version="1.0" encoding="UTF-8" standalone="yes"?>
<Relationships xmlns="http://schemas.openxmlformats.org/package/2006/relationships"><Relationship Id="rId1" Type="http://schemas.openxmlformats.org/officeDocument/2006/relationships/image" Target="../media/image1300.png"/></Relationships>
</file>

<file path=ppt/diagrams/_rels/data21.xml.rels><?xml version="1.0" encoding="UTF-8" standalone="yes"?>
<Relationships xmlns="http://schemas.openxmlformats.org/package/2006/relationships"><Relationship Id="rId1" Type="http://schemas.openxmlformats.org/officeDocument/2006/relationships/image" Target="../media/image350.png"/></Relationships>
</file>

<file path=ppt/diagrams/_rels/data40.xml.rels><?xml version="1.0" encoding="UTF-8" standalone="yes"?>
<Relationships xmlns="http://schemas.openxmlformats.org/package/2006/relationships"><Relationship Id="rId1" Type="http://schemas.openxmlformats.org/officeDocument/2006/relationships/image" Target="../media/image1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F3FC35-A592-4304-AFF6-57ABD1C6E69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GB"/>
        </a:p>
      </dgm:t>
    </dgm:pt>
    <dgm:pt modelId="{218CC02E-B5FE-4BC4-A619-0A79EA79C47D}">
      <dgm:prSet phldrT="[Text]"/>
      <dgm:spPr/>
      <dgm:t>
        <a:bodyPr/>
        <a:lstStyle/>
        <a:p>
          <a:r>
            <a:rPr lang="en-GB" dirty="0"/>
            <a:t>Open </a:t>
          </a:r>
          <a:r>
            <a:rPr lang="en-GB" dirty="0" err="1"/>
            <a:t>Meddicorp.sav</a:t>
          </a:r>
          <a:endParaRPr lang="en-GB" dirty="0"/>
        </a:p>
      </dgm:t>
    </dgm:pt>
    <dgm:pt modelId="{904C9B44-16BB-41A6-ACC8-F338DB647F5A}" type="parTrans" cxnId="{59991D72-E6C7-4E0B-854A-560B8A82D75E}">
      <dgm:prSet/>
      <dgm:spPr/>
      <dgm:t>
        <a:bodyPr/>
        <a:lstStyle/>
        <a:p>
          <a:endParaRPr lang="en-GB"/>
        </a:p>
      </dgm:t>
    </dgm:pt>
    <dgm:pt modelId="{8DDC5A3E-9B73-4710-8932-55FEE58FE067}" type="sibTrans" cxnId="{59991D72-E6C7-4E0B-854A-560B8A82D75E}">
      <dgm:prSet/>
      <dgm:spPr/>
      <dgm:t>
        <a:bodyPr/>
        <a:lstStyle/>
        <a:p>
          <a:endParaRPr lang="en-GB"/>
        </a:p>
      </dgm:t>
    </dgm:pt>
    <dgm:pt modelId="{A30799D2-182D-4D35-A45D-05B7A98DAAFE}">
      <dgm:prSet phldrT="[Text]"/>
      <dgm:spPr/>
      <dgm:t>
        <a:bodyPr/>
        <a:lstStyle/>
        <a:p>
          <a:r>
            <a:rPr lang="en-GB" dirty="0"/>
            <a:t>Run the requested regressions &amp; answer the questions</a:t>
          </a:r>
        </a:p>
      </dgm:t>
    </dgm:pt>
    <dgm:pt modelId="{F51F69F9-D10A-43BE-96FE-7BFCF6321BEA}" type="parTrans" cxnId="{727F5E6B-E0D3-4585-A59F-F6777A29EAE1}">
      <dgm:prSet/>
      <dgm:spPr/>
      <dgm:t>
        <a:bodyPr/>
        <a:lstStyle/>
        <a:p>
          <a:endParaRPr lang="en-GB"/>
        </a:p>
      </dgm:t>
    </dgm:pt>
    <dgm:pt modelId="{CB271388-4195-400D-82E8-B7611F90DA5A}" type="sibTrans" cxnId="{727F5E6B-E0D3-4585-A59F-F6777A29EAE1}">
      <dgm:prSet/>
      <dgm:spPr/>
      <dgm:t>
        <a:bodyPr/>
        <a:lstStyle/>
        <a:p>
          <a:endParaRPr lang="en-GB"/>
        </a:p>
      </dgm:t>
    </dgm:pt>
    <dgm:pt modelId="{26EF7D66-4AE3-4929-AF67-5BCBF0015CF1}">
      <dgm:prSet phldrT="[Text]"/>
      <dgm:spPr/>
      <dgm:t>
        <a:bodyPr/>
        <a:lstStyle/>
        <a:p>
          <a:r>
            <a:rPr lang="en-GB" dirty="0"/>
            <a:t>Be prepared to discuss your answers</a:t>
          </a:r>
        </a:p>
      </dgm:t>
    </dgm:pt>
    <dgm:pt modelId="{7EF27AD9-313C-4D3F-8165-9E2006363C75}" type="parTrans" cxnId="{A1496E1F-A35B-4C97-B64B-5F6D2D4D47B1}">
      <dgm:prSet/>
      <dgm:spPr/>
      <dgm:t>
        <a:bodyPr/>
        <a:lstStyle/>
        <a:p>
          <a:endParaRPr lang="en-GB"/>
        </a:p>
      </dgm:t>
    </dgm:pt>
    <dgm:pt modelId="{F9B3602B-DA7D-4ADD-AA2D-1C2C7C6A4620}" type="sibTrans" cxnId="{A1496E1F-A35B-4C97-B64B-5F6D2D4D47B1}">
      <dgm:prSet/>
      <dgm:spPr/>
      <dgm:t>
        <a:bodyPr/>
        <a:lstStyle/>
        <a:p>
          <a:endParaRPr lang="en-GB"/>
        </a:p>
      </dgm:t>
    </dgm:pt>
    <dgm:pt modelId="{7A40B5E0-C1FC-4E83-A068-295B90CE972F}" type="pres">
      <dgm:prSet presAssocID="{F1F3FC35-A592-4304-AFF6-57ABD1C6E69C}" presName="Name0" presStyleCnt="0">
        <dgm:presLayoutVars>
          <dgm:dir/>
          <dgm:resizeHandles val="exact"/>
        </dgm:presLayoutVars>
      </dgm:prSet>
      <dgm:spPr/>
    </dgm:pt>
    <dgm:pt modelId="{6AC07B92-6F43-4157-9039-75B5FC1B43C2}" type="pres">
      <dgm:prSet presAssocID="{218CC02E-B5FE-4BC4-A619-0A79EA79C47D}" presName="node" presStyleLbl="node1" presStyleIdx="0" presStyleCnt="3">
        <dgm:presLayoutVars>
          <dgm:bulletEnabled val="1"/>
        </dgm:presLayoutVars>
      </dgm:prSet>
      <dgm:spPr/>
    </dgm:pt>
    <dgm:pt modelId="{AA260BB3-085B-4E92-BC5E-944D0D35092E}" type="pres">
      <dgm:prSet presAssocID="{8DDC5A3E-9B73-4710-8932-55FEE58FE067}" presName="sibTrans" presStyleLbl="sibTrans2D1" presStyleIdx="0" presStyleCnt="2"/>
      <dgm:spPr/>
    </dgm:pt>
    <dgm:pt modelId="{DA8007BE-03B9-42D3-8F77-5BA968C09893}" type="pres">
      <dgm:prSet presAssocID="{8DDC5A3E-9B73-4710-8932-55FEE58FE067}" presName="connectorText" presStyleLbl="sibTrans2D1" presStyleIdx="0" presStyleCnt="2"/>
      <dgm:spPr/>
    </dgm:pt>
    <dgm:pt modelId="{981AD3C2-31E8-4C6F-8C77-19AADAEA6971}" type="pres">
      <dgm:prSet presAssocID="{A30799D2-182D-4D35-A45D-05B7A98DAAFE}" presName="node" presStyleLbl="node1" presStyleIdx="1" presStyleCnt="3">
        <dgm:presLayoutVars>
          <dgm:bulletEnabled val="1"/>
        </dgm:presLayoutVars>
      </dgm:prSet>
      <dgm:spPr/>
    </dgm:pt>
    <dgm:pt modelId="{5A01BCEE-A53B-4145-B9D2-D4270E6ACC16}" type="pres">
      <dgm:prSet presAssocID="{CB271388-4195-400D-82E8-B7611F90DA5A}" presName="sibTrans" presStyleLbl="sibTrans2D1" presStyleIdx="1" presStyleCnt="2"/>
      <dgm:spPr/>
    </dgm:pt>
    <dgm:pt modelId="{8CFFF565-2601-4467-BE70-59D0F7F254F6}" type="pres">
      <dgm:prSet presAssocID="{CB271388-4195-400D-82E8-B7611F90DA5A}" presName="connectorText" presStyleLbl="sibTrans2D1" presStyleIdx="1" presStyleCnt="2"/>
      <dgm:spPr/>
    </dgm:pt>
    <dgm:pt modelId="{8107A158-106C-4E24-84BF-8E4B50756C8F}" type="pres">
      <dgm:prSet presAssocID="{26EF7D66-4AE3-4929-AF67-5BCBF0015CF1}" presName="node" presStyleLbl="node1" presStyleIdx="2" presStyleCnt="3">
        <dgm:presLayoutVars>
          <dgm:bulletEnabled val="1"/>
        </dgm:presLayoutVars>
      </dgm:prSet>
      <dgm:spPr/>
    </dgm:pt>
  </dgm:ptLst>
  <dgm:cxnLst>
    <dgm:cxn modelId="{6780DB06-89F0-471D-8907-CCA998925224}" type="presOf" srcId="{8DDC5A3E-9B73-4710-8932-55FEE58FE067}" destId="{DA8007BE-03B9-42D3-8F77-5BA968C09893}" srcOrd="1" destOrd="0" presId="urn:microsoft.com/office/officeart/2005/8/layout/process1"/>
    <dgm:cxn modelId="{6CBB8512-51F8-4549-9A1A-EB99C619A476}" type="presOf" srcId="{CB271388-4195-400D-82E8-B7611F90DA5A}" destId="{8CFFF565-2601-4467-BE70-59D0F7F254F6}" srcOrd="1" destOrd="0" presId="urn:microsoft.com/office/officeart/2005/8/layout/process1"/>
    <dgm:cxn modelId="{270D431A-ABB5-47BA-9BB7-E0BA216C9E1C}" type="presOf" srcId="{218CC02E-B5FE-4BC4-A619-0A79EA79C47D}" destId="{6AC07B92-6F43-4157-9039-75B5FC1B43C2}" srcOrd="0" destOrd="0" presId="urn:microsoft.com/office/officeart/2005/8/layout/process1"/>
    <dgm:cxn modelId="{A1496E1F-A35B-4C97-B64B-5F6D2D4D47B1}" srcId="{F1F3FC35-A592-4304-AFF6-57ABD1C6E69C}" destId="{26EF7D66-4AE3-4929-AF67-5BCBF0015CF1}" srcOrd="2" destOrd="0" parTransId="{7EF27AD9-313C-4D3F-8165-9E2006363C75}" sibTransId="{F9B3602B-DA7D-4ADD-AA2D-1C2C7C6A4620}"/>
    <dgm:cxn modelId="{5FD2B32B-A521-4673-8F04-DB63118D05CF}" type="presOf" srcId="{F1F3FC35-A592-4304-AFF6-57ABD1C6E69C}" destId="{7A40B5E0-C1FC-4E83-A068-295B90CE972F}" srcOrd="0" destOrd="0" presId="urn:microsoft.com/office/officeart/2005/8/layout/process1"/>
    <dgm:cxn modelId="{8E5E9D5F-7076-4DA1-97A7-B1969B17F7B4}" type="presOf" srcId="{26EF7D66-4AE3-4929-AF67-5BCBF0015CF1}" destId="{8107A158-106C-4E24-84BF-8E4B50756C8F}" srcOrd="0" destOrd="0" presId="urn:microsoft.com/office/officeart/2005/8/layout/process1"/>
    <dgm:cxn modelId="{727F5E6B-E0D3-4585-A59F-F6777A29EAE1}" srcId="{F1F3FC35-A592-4304-AFF6-57ABD1C6E69C}" destId="{A30799D2-182D-4D35-A45D-05B7A98DAAFE}" srcOrd="1" destOrd="0" parTransId="{F51F69F9-D10A-43BE-96FE-7BFCF6321BEA}" sibTransId="{CB271388-4195-400D-82E8-B7611F90DA5A}"/>
    <dgm:cxn modelId="{59991D72-E6C7-4E0B-854A-560B8A82D75E}" srcId="{F1F3FC35-A592-4304-AFF6-57ABD1C6E69C}" destId="{218CC02E-B5FE-4BC4-A619-0A79EA79C47D}" srcOrd="0" destOrd="0" parTransId="{904C9B44-16BB-41A6-ACC8-F338DB647F5A}" sibTransId="{8DDC5A3E-9B73-4710-8932-55FEE58FE067}"/>
    <dgm:cxn modelId="{C2859FB1-2AC5-4DB3-8C5C-DA2139312211}" type="presOf" srcId="{A30799D2-182D-4D35-A45D-05B7A98DAAFE}" destId="{981AD3C2-31E8-4C6F-8C77-19AADAEA6971}" srcOrd="0" destOrd="0" presId="urn:microsoft.com/office/officeart/2005/8/layout/process1"/>
    <dgm:cxn modelId="{FE4E84B5-7453-4CD7-ADEC-1B67C4104C9C}" type="presOf" srcId="{CB271388-4195-400D-82E8-B7611F90DA5A}" destId="{5A01BCEE-A53B-4145-B9D2-D4270E6ACC16}" srcOrd="0" destOrd="0" presId="urn:microsoft.com/office/officeart/2005/8/layout/process1"/>
    <dgm:cxn modelId="{0BBC8ABE-4538-46F3-9DA0-0C542803D693}" type="presOf" srcId="{8DDC5A3E-9B73-4710-8932-55FEE58FE067}" destId="{AA260BB3-085B-4E92-BC5E-944D0D35092E}" srcOrd="0" destOrd="0" presId="urn:microsoft.com/office/officeart/2005/8/layout/process1"/>
    <dgm:cxn modelId="{85EFB518-232E-4B2D-A00B-3EAA99F3C4A9}" type="presParOf" srcId="{7A40B5E0-C1FC-4E83-A068-295B90CE972F}" destId="{6AC07B92-6F43-4157-9039-75B5FC1B43C2}" srcOrd="0" destOrd="0" presId="urn:microsoft.com/office/officeart/2005/8/layout/process1"/>
    <dgm:cxn modelId="{76F5A082-72E1-43AF-95FE-2814469E6F91}" type="presParOf" srcId="{7A40B5E0-C1FC-4E83-A068-295B90CE972F}" destId="{AA260BB3-085B-4E92-BC5E-944D0D35092E}" srcOrd="1" destOrd="0" presId="urn:microsoft.com/office/officeart/2005/8/layout/process1"/>
    <dgm:cxn modelId="{64599564-BCDF-4E8C-ABE2-327364ED28DB}" type="presParOf" srcId="{AA260BB3-085B-4E92-BC5E-944D0D35092E}" destId="{DA8007BE-03B9-42D3-8F77-5BA968C09893}" srcOrd="0" destOrd="0" presId="urn:microsoft.com/office/officeart/2005/8/layout/process1"/>
    <dgm:cxn modelId="{856F61D0-93F9-4F2F-9986-8157C41A4174}" type="presParOf" srcId="{7A40B5E0-C1FC-4E83-A068-295B90CE972F}" destId="{981AD3C2-31E8-4C6F-8C77-19AADAEA6971}" srcOrd="2" destOrd="0" presId="urn:microsoft.com/office/officeart/2005/8/layout/process1"/>
    <dgm:cxn modelId="{70DA0679-6AA1-4229-8527-3859227966AA}" type="presParOf" srcId="{7A40B5E0-C1FC-4E83-A068-295B90CE972F}" destId="{5A01BCEE-A53B-4145-B9D2-D4270E6ACC16}" srcOrd="3" destOrd="0" presId="urn:microsoft.com/office/officeart/2005/8/layout/process1"/>
    <dgm:cxn modelId="{2B10366E-38F3-4CFA-9058-9AC6D89139F7}" type="presParOf" srcId="{5A01BCEE-A53B-4145-B9D2-D4270E6ACC16}" destId="{8CFFF565-2601-4467-BE70-59D0F7F254F6}" srcOrd="0" destOrd="0" presId="urn:microsoft.com/office/officeart/2005/8/layout/process1"/>
    <dgm:cxn modelId="{CD2F77EC-181C-4FDD-A048-5F5E6730C426}" type="presParOf" srcId="{7A40B5E0-C1FC-4E83-A068-295B90CE972F}" destId="{8107A158-106C-4E24-84BF-8E4B50756C8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4B52FC7-5989-4E6F-9883-DF50F0F201A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B21682B2-5D2C-40C8-989C-8ABD7413B703}">
      <dgm:prSet phldrT="[Text]"/>
      <dgm:spPr/>
      <dgm:t>
        <a:bodyPr/>
        <a:lstStyle/>
        <a:p>
          <a:r>
            <a:rPr lang="en-US" altLang="en-US"/>
            <a:t>Is it a good model? </a:t>
          </a:r>
          <a:endParaRPr lang="en-GB"/>
        </a:p>
      </dgm:t>
    </dgm:pt>
    <dgm:pt modelId="{9EC36087-7FC5-4F6B-B07B-3896BE120335}" type="parTrans" cxnId="{F3BA75DC-57B3-428F-B306-0F6A937AAF7C}">
      <dgm:prSet/>
      <dgm:spPr/>
      <dgm:t>
        <a:bodyPr/>
        <a:lstStyle/>
        <a:p>
          <a:endParaRPr lang="en-GB"/>
        </a:p>
      </dgm:t>
    </dgm:pt>
    <dgm:pt modelId="{C15F641D-0A35-4FDC-A7A6-595C9E1E222D}" type="sibTrans" cxnId="{F3BA75DC-57B3-428F-B306-0F6A937AAF7C}">
      <dgm:prSet/>
      <dgm:spPr/>
      <dgm:t>
        <a:bodyPr/>
        <a:lstStyle/>
        <a:p>
          <a:endParaRPr lang="en-GB"/>
        </a:p>
      </dgm:t>
    </dgm:pt>
    <dgm:pt modelId="{2021BA84-D57C-4F1A-BC86-BD55ABF98418}">
      <dgm:prSet/>
      <dgm:spPr/>
      <dgm:t>
        <a:bodyPr/>
        <a:lstStyle/>
        <a:p>
          <a:r>
            <a:rPr lang="en-US" altLang="en-US">
              <a:solidFill>
                <a:schemeClr val="tx1"/>
              </a:solidFill>
            </a:rPr>
            <a:t>F-stat sig.?</a:t>
          </a:r>
          <a:endParaRPr lang="en-US" altLang="en-US" dirty="0">
            <a:solidFill>
              <a:schemeClr val="tx1"/>
            </a:solidFill>
          </a:endParaRPr>
        </a:p>
      </dgm:t>
    </dgm:pt>
    <dgm:pt modelId="{627E6FBC-BCB5-44A9-89DD-042C241FDDF9}" type="parTrans" cxnId="{4E01E5F7-7DC1-418D-B84A-C199107EF23F}">
      <dgm:prSet/>
      <dgm:spPr/>
      <dgm:t>
        <a:bodyPr/>
        <a:lstStyle/>
        <a:p>
          <a:endParaRPr lang="en-GB"/>
        </a:p>
      </dgm:t>
    </dgm:pt>
    <dgm:pt modelId="{4413F769-35BB-4A84-A99A-CBE9798ACD20}" type="sibTrans" cxnId="{4E01E5F7-7DC1-418D-B84A-C199107EF23F}">
      <dgm:prSet/>
      <dgm:spPr/>
      <dgm:t>
        <a:bodyPr/>
        <a:lstStyle/>
        <a:p>
          <a:endParaRPr lang="en-GB"/>
        </a:p>
      </dgm:t>
    </dgm:pt>
    <dgm:pt modelId="{8D4423C9-3E12-47E1-8728-C6F6EB1CAF2D}">
      <dgm:prSet/>
      <dgm:spPr/>
      <dgm:t>
        <a:bodyPr/>
        <a:lstStyle/>
        <a:p>
          <a:r>
            <a:rPr lang="en-US" altLang="en-US"/>
            <a:t>Is it a better model?</a:t>
          </a:r>
          <a:endParaRPr lang="en-US" altLang="en-US" dirty="0"/>
        </a:p>
      </dgm:t>
    </dgm:pt>
    <dgm:pt modelId="{4388086D-3AF1-459E-8AC1-A9001998E4F6}" type="parTrans" cxnId="{6FA88904-7E28-46C1-9927-4A6790CC26E6}">
      <dgm:prSet/>
      <dgm:spPr/>
      <dgm:t>
        <a:bodyPr/>
        <a:lstStyle/>
        <a:p>
          <a:endParaRPr lang="en-GB"/>
        </a:p>
      </dgm:t>
    </dgm:pt>
    <dgm:pt modelId="{AF9AF980-9672-4566-B5AF-D79C028E752A}" type="sibTrans" cxnId="{6FA88904-7E28-46C1-9927-4A6790CC26E6}">
      <dgm:prSet/>
      <dgm:spPr/>
      <dgm:t>
        <a:bodyPr/>
        <a:lstStyle/>
        <a:p>
          <a:endParaRPr lang="en-GB"/>
        </a:p>
      </dgm:t>
    </dgm:pt>
    <dgm:pt modelId="{CF9603EA-7E66-4966-A0E8-8B4D4A71A58A}">
      <dgm:prSet/>
      <dgm:spPr/>
      <dgm:t>
        <a:bodyPr/>
        <a:lstStyle/>
        <a:p>
          <a:r>
            <a:rPr lang="en-US" altLang="en-US">
              <a:solidFill>
                <a:schemeClr val="tx1"/>
              </a:solidFill>
            </a:rPr>
            <a:t>R</a:t>
          </a:r>
          <a:r>
            <a:rPr lang="en-US" altLang="en-US" baseline="30000">
              <a:solidFill>
                <a:schemeClr val="tx1"/>
              </a:solidFill>
            </a:rPr>
            <a:t>2 </a:t>
          </a:r>
          <a:r>
            <a:rPr lang="en-US" altLang="en-US">
              <a:solidFill>
                <a:schemeClr val="tx1"/>
              </a:solidFill>
            </a:rPr>
            <a:t>higher?</a:t>
          </a:r>
          <a:r>
            <a:rPr lang="en-US" altLang="en-US" baseline="30000">
              <a:solidFill>
                <a:schemeClr val="tx1"/>
              </a:solidFill>
            </a:rPr>
            <a:t> </a:t>
          </a:r>
          <a:endParaRPr lang="en-US" altLang="en-US" baseline="30000" dirty="0">
            <a:solidFill>
              <a:schemeClr val="tx1"/>
            </a:solidFill>
          </a:endParaRPr>
        </a:p>
      </dgm:t>
    </dgm:pt>
    <dgm:pt modelId="{AA95AD34-43C5-4BF9-AD83-E9CF0B2DE48E}" type="parTrans" cxnId="{53BF022E-7979-4ABC-B295-61663270FE6A}">
      <dgm:prSet/>
      <dgm:spPr/>
      <dgm:t>
        <a:bodyPr/>
        <a:lstStyle/>
        <a:p>
          <a:endParaRPr lang="en-GB"/>
        </a:p>
      </dgm:t>
    </dgm:pt>
    <dgm:pt modelId="{69FAC4D8-93E2-43ED-A9D0-C8B6212369BB}" type="sibTrans" cxnId="{53BF022E-7979-4ABC-B295-61663270FE6A}">
      <dgm:prSet/>
      <dgm:spPr/>
      <dgm:t>
        <a:bodyPr/>
        <a:lstStyle/>
        <a:p>
          <a:endParaRPr lang="en-GB"/>
        </a:p>
      </dgm:t>
    </dgm:pt>
    <dgm:pt modelId="{1A8413D6-5E37-4025-960A-B5A65D6F9C80}">
      <dgm:prSet/>
      <dgm:spPr/>
      <dgm:t>
        <a:bodyPr/>
        <a:lstStyle/>
        <a:p>
          <a:r>
            <a:rPr lang="en-US" altLang="en-US">
              <a:solidFill>
                <a:schemeClr val="tx1"/>
              </a:solidFill>
            </a:rPr>
            <a:t>Adj R</a:t>
          </a:r>
          <a:r>
            <a:rPr lang="en-US" altLang="en-US" baseline="30000">
              <a:solidFill>
                <a:schemeClr val="tx1"/>
              </a:solidFill>
            </a:rPr>
            <a:t>2 </a:t>
          </a:r>
          <a:r>
            <a:rPr lang="en-US" altLang="en-US">
              <a:solidFill>
                <a:schemeClr val="tx1"/>
              </a:solidFill>
            </a:rPr>
            <a:t>higher?</a:t>
          </a:r>
          <a:endParaRPr lang="en-US" altLang="en-US" dirty="0">
            <a:solidFill>
              <a:schemeClr val="tx1"/>
            </a:solidFill>
          </a:endParaRPr>
        </a:p>
      </dgm:t>
    </dgm:pt>
    <dgm:pt modelId="{8D2D1474-98B6-4C2F-AF38-290EB1C087DF}" type="parTrans" cxnId="{697809C2-61BF-46C6-A01B-8415B580199E}">
      <dgm:prSet/>
      <dgm:spPr/>
      <dgm:t>
        <a:bodyPr/>
        <a:lstStyle/>
        <a:p>
          <a:endParaRPr lang="en-GB"/>
        </a:p>
      </dgm:t>
    </dgm:pt>
    <dgm:pt modelId="{E80B30C7-288F-4A47-A96B-2E38CBA0F8BE}" type="sibTrans" cxnId="{697809C2-61BF-46C6-A01B-8415B580199E}">
      <dgm:prSet/>
      <dgm:spPr/>
      <dgm:t>
        <a:bodyPr/>
        <a:lstStyle/>
        <a:p>
          <a:endParaRPr lang="en-GB"/>
        </a:p>
      </dgm:t>
    </dgm:pt>
    <dgm:pt modelId="{8633135D-F2FD-4E70-A681-355FF291901E}">
      <dgm:prSet/>
      <dgm:spPr/>
      <dgm:t>
        <a:bodyPr/>
        <a:lstStyle/>
        <a:p>
          <a:r>
            <a:rPr lang="en-US" altLang="en-US"/>
            <a:t>Coefficients?</a:t>
          </a:r>
          <a:endParaRPr lang="en-US" altLang="en-US" dirty="0"/>
        </a:p>
      </dgm:t>
    </dgm:pt>
    <dgm:pt modelId="{804CCAAF-CD88-42E8-9246-4F3CDCA53836}" type="parTrans" cxnId="{7ADCA032-AC73-4BE5-A47C-B30B6CF1F8B9}">
      <dgm:prSet/>
      <dgm:spPr/>
      <dgm:t>
        <a:bodyPr/>
        <a:lstStyle/>
        <a:p>
          <a:endParaRPr lang="en-GB"/>
        </a:p>
      </dgm:t>
    </dgm:pt>
    <dgm:pt modelId="{92231BD4-D417-4434-8363-1418575DDA1F}" type="sibTrans" cxnId="{7ADCA032-AC73-4BE5-A47C-B30B6CF1F8B9}">
      <dgm:prSet/>
      <dgm:spPr/>
      <dgm:t>
        <a:bodyPr/>
        <a:lstStyle/>
        <a:p>
          <a:endParaRPr lang="en-GB"/>
        </a:p>
      </dgm:t>
    </dgm:pt>
    <dgm:pt modelId="{76B9ABCC-7D71-4452-AE7C-3F793F60CDDE}">
      <dgm:prSet/>
      <dgm:spPr/>
      <dgm:t>
        <a:bodyPr/>
        <a:lstStyle/>
        <a:p>
          <a:r>
            <a:rPr lang="en-US" altLang="en-US">
              <a:solidFill>
                <a:schemeClr val="tx1"/>
              </a:solidFill>
            </a:rPr>
            <a:t>Signs</a:t>
          </a:r>
          <a:endParaRPr lang="en-US" altLang="en-US" dirty="0">
            <a:solidFill>
              <a:schemeClr val="tx1"/>
            </a:solidFill>
          </a:endParaRPr>
        </a:p>
      </dgm:t>
    </dgm:pt>
    <dgm:pt modelId="{24922794-7593-4B7D-950D-92BB2F566400}" type="parTrans" cxnId="{5E0B4FCA-FAC2-4C0C-95FA-465E56D5B2B0}">
      <dgm:prSet/>
      <dgm:spPr/>
      <dgm:t>
        <a:bodyPr/>
        <a:lstStyle/>
        <a:p>
          <a:endParaRPr lang="en-GB"/>
        </a:p>
      </dgm:t>
    </dgm:pt>
    <dgm:pt modelId="{8BE119F1-2743-48D6-A132-97BF9DB41573}" type="sibTrans" cxnId="{5E0B4FCA-FAC2-4C0C-95FA-465E56D5B2B0}">
      <dgm:prSet/>
      <dgm:spPr/>
      <dgm:t>
        <a:bodyPr/>
        <a:lstStyle/>
        <a:p>
          <a:endParaRPr lang="en-GB"/>
        </a:p>
      </dgm:t>
    </dgm:pt>
    <dgm:pt modelId="{8142C8BE-1D75-48CA-B0D6-F6474A279672}">
      <dgm:prSet/>
      <dgm:spPr/>
      <dgm:t>
        <a:bodyPr/>
        <a:lstStyle/>
        <a:p>
          <a:r>
            <a:rPr lang="en-US" altLang="en-US">
              <a:solidFill>
                <a:schemeClr val="tx1"/>
              </a:solidFill>
            </a:rPr>
            <a:t>Significance</a:t>
          </a:r>
          <a:endParaRPr lang="en-US" altLang="en-US" dirty="0">
            <a:solidFill>
              <a:schemeClr val="tx1"/>
            </a:solidFill>
          </a:endParaRPr>
        </a:p>
      </dgm:t>
    </dgm:pt>
    <dgm:pt modelId="{A87DC527-1EB2-4332-B91D-567E9C92254C}" type="parTrans" cxnId="{8659326D-49A3-46C1-A570-98DCC5E11E3B}">
      <dgm:prSet/>
      <dgm:spPr/>
      <dgm:t>
        <a:bodyPr/>
        <a:lstStyle/>
        <a:p>
          <a:endParaRPr lang="en-GB"/>
        </a:p>
      </dgm:t>
    </dgm:pt>
    <dgm:pt modelId="{C356DA5E-2D5B-4141-BE59-7558BA068D70}" type="sibTrans" cxnId="{8659326D-49A3-46C1-A570-98DCC5E11E3B}">
      <dgm:prSet/>
      <dgm:spPr/>
      <dgm:t>
        <a:bodyPr/>
        <a:lstStyle/>
        <a:p>
          <a:endParaRPr lang="en-GB"/>
        </a:p>
      </dgm:t>
    </dgm:pt>
    <dgm:pt modelId="{154118B6-5555-4D4D-99A9-99B6BBC90855}">
      <dgm:prSet/>
      <dgm:spPr/>
      <dgm:t>
        <a:bodyPr/>
        <a:lstStyle/>
        <a:p>
          <a:r>
            <a:rPr lang="en-US" altLang="en-US" dirty="0"/>
            <a:t>Equation?</a:t>
          </a:r>
        </a:p>
      </dgm:t>
    </dgm:pt>
    <dgm:pt modelId="{6C85F23B-8D47-4D90-A094-BE0120EF4470}" type="parTrans" cxnId="{980E7DFA-3280-49F6-8B66-05CDA8667E58}">
      <dgm:prSet/>
      <dgm:spPr/>
      <dgm:t>
        <a:bodyPr/>
        <a:lstStyle/>
        <a:p>
          <a:endParaRPr lang="en-GB"/>
        </a:p>
      </dgm:t>
    </dgm:pt>
    <dgm:pt modelId="{C5CCB281-A509-43B9-A25C-EFE9240C5CFB}" type="sibTrans" cxnId="{980E7DFA-3280-49F6-8B66-05CDA8667E58}">
      <dgm:prSet/>
      <dgm:spPr/>
      <dgm:t>
        <a:bodyPr/>
        <a:lstStyle/>
        <a:p>
          <a:endParaRPr lang="en-GB"/>
        </a:p>
      </dgm:t>
    </dgm:pt>
    <dgm:pt modelId="{B9A5542C-CDAB-4055-A226-447E5470ED12}">
      <dgm:prSet/>
      <dgm:spPr/>
      <dgm:t>
        <a:bodyPr/>
        <a:lstStyle/>
        <a:p>
          <a:r>
            <a:rPr lang="en-US" altLang="en-US" b="1" i="1" dirty="0">
              <a:solidFill>
                <a:schemeClr val="tx1"/>
              </a:solidFill>
              <a:cs typeface="Arial" charset="0"/>
            </a:rPr>
            <a:t>Ŷ</a:t>
          </a:r>
          <a:r>
            <a:rPr lang="en-US" altLang="en-US" b="1" i="1" dirty="0">
              <a:solidFill>
                <a:schemeClr val="tx1"/>
              </a:solidFill>
              <a:cs typeface="Times New Roman" pitchFamily="18" charset="0"/>
            </a:rPr>
            <a:t>= b</a:t>
          </a:r>
          <a:r>
            <a:rPr lang="en-US" altLang="en-US" b="1" i="1" baseline="-25000" dirty="0">
              <a:solidFill>
                <a:schemeClr val="tx1"/>
              </a:solidFill>
              <a:cs typeface="Times New Roman" pitchFamily="18" charset="0"/>
            </a:rPr>
            <a:t>0</a:t>
          </a:r>
          <a:r>
            <a:rPr lang="en-US" altLang="en-US" b="1" i="1" dirty="0">
              <a:solidFill>
                <a:schemeClr val="tx1"/>
              </a:solidFill>
              <a:cs typeface="Times New Roman" pitchFamily="18" charset="0"/>
            </a:rPr>
            <a:t> + b</a:t>
          </a:r>
          <a:r>
            <a:rPr lang="en-US" altLang="en-US" b="1" i="1" baseline="-25000" dirty="0">
              <a:solidFill>
                <a:schemeClr val="tx1"/>
              </a:solidFill>
              <a:cs typeface="Times New Roman" pitchFamily="18" charset="0"/>
            </a:rPr>
            <a:t>1</a:t>
          </a:r>
          <a:r>
            <a:rPr lang="en-US" altLang="en-US" b="1" i="1" dirty="0">
              <a:solidFill>
                <a:schemeClr val="tx1"/>
              </a:solidFill>
              <a:cs typeface="Times New Roman" pitchFamily="18" charset="0"/>
            </a:rPr>
            <a:t>X</a:t>
          </a:r>
          <a:r>
            <a:rPr lang="en-US" altLang="en-US" b="1" i="1" baseline="-25000" dirty="0">
              <a:solidFill>
                <a:schemeClr val="tx1"/>
              </a:solidFill>
              <a:cs typeface="Times New Roman" pitchFamily="18" charset="0"/>
            </a:rPr>
            <a:t>1</a:t>
          </a:r>
          <a:r>
            <a:rPr lang="en-US" altLang="en-US" b="1" i="1" dirty="0">
              <a:solidFill>
                <a:schemeClr val="tx1"/>
              </a:solidFill>
              <a:cs typeface="Times New Roman" pitchFamily="18" charset="0"/>
            </a:rPr>
            <a:t> + b</a:t>
          </a:r>
          <a:r>
            <a:rPr lang="en-US" altLang="en-US" b="1" i="1" baseline="-25000" dirty="0">
              <a:solidFill>
                <a:schemeClr val="tx1"/>
              </a:solidFill>
              <a:cs typeface="Times New Roman" pitchFamily="18" charset="0"/>
            </a:rPr>
            <a:t>2</a:t>
          </a:r>
          <a:r>
            <a:rPr lang="en-US" altLang="en-US" b="1" i="1" dirty="0">
              <a:solidFill>
                <a:schemeClr val="tx1"/>
              </a:solidFill>
              <a:cs typeface="Times New Roman" pitchFamily="18" charset="0"/>
            </a:rPr>
            <a:t>(X</a:t>
          </a:r>
          <a:r>
            <a:rPr lang="en-US" altLang="en-US" b="1" i="1" baseline="-25000" dirty="0">
              <a:solidFill>
                <a:schemeClr val="tx1"/>
              </a:solidFill>
              <a:cs typeface="Times New Roman" pitchFamily="18" charset="0"/>
            </a:rPr>
            <a:t>2</a:t>
          </a:r>
          <a:r>
            <a:rPr lang="en-US" altLang="en-US" b="1" i="1" dirty="0">
              <a:solidFill>
                <a:schemeClr val="tx1"/>
              </a:solidFill>
              <a:cs typeface="Times New Roman" pitchFamily="18" charset="0"/>
            </a:rPr>
            <a:t>)</a:t>
          </a:r>
          <a:endParaRPr lang="en-US" altLang="en-US" b="1" i="1" baseline="30000" dirty="0">
            <a:solidFill>
              <a:schemeClr val="tx1"/>
            </a:solidFill>
            <a:cs typeface="Times New Roman" pitchFamily="18" charset="0"/>
          </a:endParaRPr>
        </a:p>
      </dgm:t>
    </dgm:pt>
    <dgm:pt modelId="{25F0D506-EFCD-4F7F-A666-821D96A9E527}" type="parTrans" cxnId="{3D13F2B6-45B5-4F33-B7BE-A28F92363405}">
      <dgm:prSet/>
      <dgm:spPr/>
      <dgm:t>
        <a:bodyPr/>
        <a:lstStyle/>
        <a:p>
          <a:endParaRPr lang="en-GB"/>
        </a:p>
      </dgm:t>
    </dgm:pt>
    <dgm:pt modelId="{FBF61548-5633-4D4B-93EB-6FEB5D1C5A86}" type="sibTrans" cxnId="{3D13F2B6-45B5-4F33-B7BE-A28F92363405}">
      <dgm:prSet/>
      <dgm:spPr/>
      <dgm:t>
        <a:bodyPr/>
        <a:lstStyle/>
        <a:p>
          <a:endParaRPr lang="en-GB"/>
        </a:p>
      </dgm:t>
    </dgm:pt>
    <dgm:pt modelId="{945878CE-9305-481D-AE9D-CABC623F1E2C}">
      <dgm:prSet/>
      <dgm:spPr/>
      <dgm:t>
        <a:bodyPr/>
        <a:lstStyle/>
        <a:p>
          <a:r>
            <a:rPr lang="en-US" altLang="en-US" b="1" dirty="0">
              <a:solidFill>
                <a:schemeClr val="tx1"/>
              </a:solidFill>
              <a:cs typeface="Times New Roman" pitchFamily="18" charset="0"/>
            </a:rPr>
            <a:t>Predicted Sales = 45.348 + 6.345(months) - .034(months squared)</a:t>
          </a:r>
          <a:endParaRPr lang="en-US" altLang="en-US" b="1" dirty="0">
            <a:solidFill>
              <a:schemeClr val="tx1"/>
            </a:solidFill>
          </a:endParaRPr>
        </a:p>
      </dgm:t>
    </dgm:pt>
    <dgm:pt modelId="{A3ADFC0E-BDE5-4613-8EC9-617E8F7B52AD}" type="parTrans" cxnId="{E746CB91-AC26-4F18-97EA-F0299DD39EE1}">
      <dgm:prSet/>
      <dgm:spPr/>
      <dgm:t>
        <a:bodyPr/>
        <a:lstStyle/>
        <a:p>
          <a:endParaRPr lang="en-GB"/>
        </a:p>
      </dgm:t>
    </dgm:pt>
    <dgm:pt modelId="{33C64FE9-B936-4C3B-AB87-EA0FFD12AB99}" type="sibTrans" cxnId="{E746CB91-AC26-4F18-97EA-F0299DD39EE1}">
      <dgm:prSet/>
      <dgm:spPr/>
      <dgm:t>
        <a:bodyPr/>
        <a:lstStyle/>
        <a:p>
          <a:endParaRPr lang="en-GB"/>
        </a:p>
      </dgm:t>
    </dgm:pt>
    <dgm:pt modelId="{5D034482-E92D-4915-9EC6-159C67ACFC83}">
      <dgm:prSet/>
      <dgm:spPr/>
      <dgm:t>
        <a:bodyPr/>
        <a:lstStyle/>
        <a:p>
          <a:r>
            <a:rPr lang="en-US" altLang="en-US" dirty="0">
              <a:solidFill>
                <a:schemeClr val="bg1"/>
              </a:solidFill>
            </a:rPr>
            <a:t>What does this mean?</a:t>
          </a:r>
        </a:p>
      </dgm:t>
    </dgm:pt>
    <dgm:pt modelId="{511C0B5A-4A4E-4D5B-BF25-1B5C97961891}" type="parTrans" cxnId="{936227E3-CEB0-435E-8278-F953377A77B1}">
      <dgm:prSet/>
      <dgm:spPr/>
      <dgm:t>
        <a:bodyPr/>
        <a:lstStyle/>
        <a:p>
          <a:endParaRPr lang="en-GB"/>
        </a:p>
      </dgm:t>
    </dgm:pt>
    <dgm:pt modelId="{2C7D2DAC-B3C5-446B-8471-4C6D0D22F9AD}" type="sibTrans" cxnId="{936227E3-CEB0-435E-8278-F953377A77B1}">
      <dgm:prSet/>
      <dgm:spPr/>
      <dgm:t>
        <a:bodyPr/>
        <a:lstStyle/>
        <a:p>
          <a:endParaRPr lang="en-GB"/>
        </a:p>
      </dgm:t>
    </dgm:pt>
    <dgm:pt modelId="{9B8FC02A-0DE6-4CD3-9DCD-342C30E1965F}" type="pres">
      <dgm:prSet presAssocID="{84B52FC7-5989-4E6F-9883-DF50F0F201A5}" presName="linear" presStyleCnt="0">
        <dgm:presLayoutVars>
          <dgm:dir/>
          <dgm:animLvl val="lvl"/>
          <dgm:resizeHandles val="exact"/>
        </dgm:presLayoutVars>
      </dgm:prSet>
      <dgm:spPr/>
    </dgm:pt>
    <dgm:pt modelId="{C0E8EC1E-B284-4E22-8945-0C4FB56E8E9B}" type="pres">
      <dgm:prSet presAssocID="{B21682B2-5D2C-40C8-989C-8ABD7413B703}" presName="parentLin" presStyleCnt="0"/>
      <dgm:spPr/>
    </dgm:pt>
    <dgm:pt modelId="{B3C574BE-551C-44DE-9E95-3FFC064610D0}" type="pres">
      <dgm:prSet presAssocID="{B21682B2-5D2C-40C8-989C-8ABD7413B703}" presName="parentLeftMargin" presStyleLbl="node1" presStyleIdx="0" presStyleCnt="5"/>
      <dgm:spPr/>
    </dgm:pt>
    <dgm:pt modelId="{D2F9877E-C324-4D93-BE91-D90644E0D7A4}" type="pres">
      <dgm:prSet presAssocID="{B21682B2-5D2C-40C8-989C-8ABD7413B703}" presName="parentText" presStyleLbl="node1" presStyleIdx="0" presStyleCnt="5">
        <dgm:presLayoutVars>
          <dgm:chMax val="0"/>
          <dgm:bulletEnabled val="1"/>
        </dgm:presLayoutVars>
      </dgm:prSet>
      <dgm:spPr/>
    </dgm:pt>
    <dgm:pt modelId="{A591CC95-7F5B-4CFB-8007-A8E31760206E}" type="pres">
      <dgm:prSet presAssocID="{B21682B2-5D2C-40C8-989C-8ABD7413B703}" presName="negativeSpace" presStyleCnt="0"/>
      <dgm:spPr/>
    </dgm:pt>
    <dgm:pt modelId="{84A935F1-0685-429F-8134-3FBFAE2B0135}" type="pres">
      <dgm:prSet presAssocID="{B21682B2-5D2C-40C8-989C-8ABD7413B703}" presName="childText" presStyleLbl="conFgAcc1" presStyleIdx="0" presStyleCnt="5">
        <dgm:presLayoutVars>
          <dgm:bulletEnabled val="1"/>
        </dgm:presLayoutVars>
      </dgm:prSet>
      <dgm:spPr/>
    </dgm:pt>
    <dgm:pt modelId="{4067B4F1-970C-4050-9E99-64994228AED5}" type="pres">
      <dgm:prSet presAssocID="{C15F641D-0A35-4FDC-A7A6-595C9E1E222D}" presName="spaceBetweenRectangles" presStyleCnt="0"/>
      <dgm:spPr/>
    </dgm:pt>
    <dgm:pt modelId="{6CE67F06-E351-44CB-9687-02011D8439C7}" type="pres">
      <dgm:prSet presAssocID="{8D4423C9-3E12-47E1-8728-C6F6EB1CAF2D}" presName="parentLin" presStyleCnt="0"/>
      <dgm:spPr/>
    </dgm:pt>
    <dgm:pt modelId="{3B6724A0-CB6C-4E1D-BB10-861621A96E51}" type="pres">
      <dgm:prSet presAssocID="{8D4423C9-3E12-47E1-8728-C6F6EB1CAF2D}" presName="parentLeftMargin" presStyleLbl="node1" presStyleIdx="0" presStyleCnt="5"/>
      <dgm:spPr/>
    </dgm:pt>
    <dgm:pt modelId="{03F2080A-DB9F-41CE-B61A-C2E67F05E6F7}" type="pres">
      <dgm:prSet presAssocID="{8D4423C9-3E12-47E1-8728-C6F6EB1CAF2D}" presName="parentText" presStyleLbl="node1" presStyleIdx="1" presStyleCnt="5">
        <dgm:presLayoutVars>
          <dgm:chMax val="0"/>
          <dgm:bulletEnabled val="1"/>
        </dgm:presLayoutVars>
      </dgm:prSet>
      <dgm:spPr/>
    </dgm:pt>
    <dgm:pt modelId="{9645F3E9-2AE7-4147-B726-C2D908600722}" type="pres">
      <dgm:prSet presAssocID="{8D4423C9-3E12-47E1-8728-C6F6EB1CAF2D}" presName="negativeSpace" presStyleCnt="0"/>
      <dgm:spPr/>
    </dgm:pt>
    <dgm:pt modelId="{3BDA702A-4625-4E12-A0D1-9798814E1790}" type="pres">
      <dgm:prSet presAssocID="{8D4423C9-3E12-47E1-8728-C6F6EB1CAF2D}" presName="childText" presStyleLbl="conFgAcc1" presStyleIdx="1" presStyleCnt="5">
        <dgm:presLayoutVars>
          <dgm:bulletEnabled val="1"/>
        </dgm:presLayoutVars>
      </dgm:prSet>
      <dgm:spPr/>
    </dgm:pt>
    <dgm:pt modelId="{D043BDF2-4A06-443F-A20D-23104890DA9E}" type="pres">
      <dgm:prSet presAssocID="{AF9AF980-9672-4566-B5AF-D79C028E752A}" presName="spaceBetweenRectangles" presStyleCnt="0"/>
      <dgm:spPr/>
    </dgm:pt>
    <dgm:pt modelId="{F50185A9-805F-4F73-B096-66F9B1CAEE35}" type="pres">
      <dgm:prSet presAssocID="{8633135D-F2FD-4E70-A681-355FF291901E}" presName="parentLin" presStyleCnt="0"/>
      <dgm:spPr/>
    </dgm:pt>
    <dgm:pt modelId="{7481135B-6123-4221-9B66-4E24957F1980}" type="pres">
      <dgm:prSet presAssocID="{8633135D-F2FD-4E70-A681-355FF291901E}" presName="parentLeftMargin" presStyleLbl="node1" presStyleIdx="1" presStyleCnt="5"/>
      <dgm:spPr/>
    </dgm:pt>
    <dgm:pt modelId="{40B4A83B-67E2-4BF0-B747-D0051BB0E0F1}" type="pres">
      <dgm:prSet presAssocID="{8633135D-F2FD-4E70-A681-355FF291901E}" presName="parentText" presStyleLbl="node1" presStyleIdx="2" presStyleCnt="5">
        <dgm:presLayoutVars>
          <dgm:chMax val="0"/>
          <dgm:bulletEnabled val="1"/>
        </dgm:presLayoutVars>
      </dgm:prSet>
      <dgm:spPr/>
    </dgm:pt>
    <dgm:pt modelId="{8D4C6410-A8ED-4A81-A882-D4EA1746268E}" type="pres">
      <dgm:prSet presAssocID="{8633135D-F2FD-4E70-A681-355FF291901E}" presName="negativeSpace" presStyleCnt="0"/>
      <dgm:spPr/>
    </dgm:pt>
    <dgm:pt modelId="{A740C63F-FBD4-4E90-A28C-C85736F26CA1}" type="pres">
      <dgm:prSet presAssocID="{8633135D-F2FD-4E70-A681-355FF291901E}" presName="childText" presStyleLbl="conFgAcc1" presStyleIdx="2" presStyleCnt="5">
        <dgm:presLayoutVars>
          <dgm:bulletEnabled val="1"/>
        </dgm:presLayoutVars>
      </dgm:prSet>
      <dgm:spPr/>
    </dgm:pt>
    <dgm:pt modelId="{8FEEE4A6-6B5D-4230-9D66-F6C22BE04EC7}" type="pres">
      <dgm:prSet presAssocID="{92231BD4-D417-4434-8363-1418575DDA1F}" presName="spaceBetweenRectangles" presStyleCnt="0"/>
      <dgm:spPr/>
    </dgm:pt>
    <dgm:pt modelId="{4472A37C-9704-4464-95C6-9D9AD204991E}" type="pres">
      <dgm:prSet presAssocID="{154118B6-5555-4D4D-99A9-99B6BBC90855}" presName="parentLin" presStyleCnt="0"/>
      <dgm:spPr/>
    </dgm:pt>
    <dgm:pt modelId="{459C6FF9-B9F7-4B7B-9673-7795E7E262C1}" type="pres">
      <dgm:prSet presAssocID="{154118B6-5555-4D4D-99A9-99B6BBC90855}" presName="parentLeftMargin" presStyleLbl="node1" presStyleIdx="2" presStyleCnt="5"/>
      <dgm:spPr/>
    </dgm:pt>
    <dgm:pt modelId="{0A9D2442-8F02-4918-8414-DF3123319FE1}" type="pres">
      <dgm:prSet presAssocID="{154118B6-5555-4D4D-99A9-99B6BBC90855}" presName="parentText" presStyleLbl="node1" presStyleIdx="3" presStyleCnt="5">
        <dgm:presLayoutVars>
          <dgm:chMax val="0"/>
          <dgm:bulletEnabled val="1"/>
        </dgm:presLayoutVars>
      </dgm:prSet>
      <dgm:spPr/>
    </dgm:pt>
    <dgm:pt modelId="{E609B609-6EA6-41AE-B816-157A39223252}" type="pres">
      <dgm:prSet presAssocID="{154118B6-5555-4D4D-99A9-99B6BBC90855}" presName="negativeSpace" presStyleCnt="0"/>
      <dgm:spPr/>
    </dgm:pt>
    <dgm:pt modelId="{A83E3DCE-EF40-47FE-8C2D-B64B6DC12254}" type="pres">
      <dgm:prSet presAssocID="{154118B6-5555-4D4D-99A9-99B6BBC90855}" presName="childText" presStyleLbl="conFgAcc1" presStyleIdx="3" presStyleCnt="5">
        <dgm:presLayoutVars>
          <dgm:bulletEnabled val="1"/>
        </dgm:presLayoutVars>
      </dgm:prSet>
      <dgm:spPr/>
    </dgm:pt>
    <dgm:pt modelId="{7C975758-37CF-4422-AEC1-68493873C1B3}" type="pres">
      <dgm:prSet presAssocID="{C5CCB281-A509-43B9-A25C-EFE9240C5CFB}" presName="spaceBetweenRectangles" presStyleCnt="0"/>
      <dgm:spPr/>
    </dgm:pt>
    <dgm:pt modelId="{3AF0D78F-9F4C-4B67-A7B0-3EBF0F20171C}" type="pres">
      <dgm:prSet presAssocID="{5D034482-E92D-4915-9EC6-159C67ACFC83}" presName="parentLin" presStyleCnt="0"/>
      <dgm:spPr/>
    </dgm:pt>
    <dgm:pt modelId="{FBD2E1DC-9011-4D98-B758-0D09651A01D4}" type="pres">
      <dgm:prSet presAssocID="{5D034482-E92D-4915-9EC6-159C67ACFC83}" presName="parentLeftMargin" presStyleLbl="node1" presStyleIdx="3" presStyleCnt="5"/>
      <dgm:spPr/>
    </dgm:pt>
    <dgm:pt modelId="{6A2184EF-FFB0-4A61-A97C-4EAB668F5E9B}" type="pres">
      <dgm:prSet presAssocID="{5D034482-E92D-4915-9EC6-159C67ACFC83}" presName="parentText" presStyleLbl="node1" presStyleIdx="4" presStyleCnt="5">
        <dgm:presLayoutVars>
          <dgm:chMax val="0"/>
          <dgm:bulletEnabled val="1"/>
        </dgm:presLayoutVars>
      </dgm:prSet>
      <dgm:spPr/>
    </dgm:pt>
    <dgm:pt modelId="{F8A3A490-DCFE-4DE7-95FF-A9AC324CA704}" type="pres">
      <dgm:prSet presAssocID="{5D034482-E92D-4915-9EC6-159C67ACFC83}" presName="negativeSpace" presStyleCnt="0"/>
      <dgm:spPr/>
    </dgm:pt>
    <dgm:pt modelId="{FCB85724-1C30-412D-893C-613830E5E46E}" type="pres">
      <dgm:prSet presAssocID="{5D034482-E92D-4915-9EC6-159C67ACFC83}" presName="childText" presStyleLbl="conFgAcc1" presStyleIdx="4" presStyleCnt="5">
        <dgm:presLayoutVars>
          <dgm:bulletEnabled val="1"/>
        </dgm:presLayoutVars>
      </dgm:prSet>
      <dgm:spPr/>
    </dgm:pt>
  </dgm:ptLst>
  <dgm:cxnLst>
    <dgm:cxn modelId="{6FA88904-7E28-46C1-9927-4A6790CC26E6}" srcId="{84B52FC7-5989-4E6F-9883-DF50F0F201A5}" destId="{8D4423C9-3E12-47E1-8728-C6F6EB1CAF2D}" srcOrd="1" destOrd="0" parTransId="{4388086D-3AF1-459E-8AC1-A9001998E4F6}" sibTransId="{AF9AF980-9672-4566-B5AF-D79C028E752A}"/>
    <dgm:cxn modelId="{F38F4718-ED73-4D6E-B480-3FEB5C403965}" type="presOf" srcId="{1A8413D6-5E37-4025-960A-B5A65D6F9C80}" destId="{3BDA702A-4625-4E12-A0D1-9798814E1790}" srcOrd="0" destOrd="1" presId="urn:microsoft.com/office/officeart/2005/8/layout/list1"/>
    <dgm:cxn modelId="{5E50E41B-152D-4608-8341-7054A635D8B0}" type="presOf" srcId="{76B9ABCC-7D71-4452-AE7C-3F793F60CDDE}" destId="{A740C63F-FBD4-4E90-A28C-C85736F26CA1}" srcOrd="0" destOrd="0" presId="urn:microsoft.com/office/officeart/2005/8/layout/list1"/>
    <dgm:cxn modelId="{DD944420-B877-49B6-814E-EB55C3B73000}" type="presOf" srcId="{8633135D-F2FD-4E70-A681-355FF291901E}" destId="{40B4A83B-67E2-4BF0-B747-D0051BB0E0F1}" srcOrd="1" destOrd="0" presId="urn:microsoft.com/office/officeart/2005/8/layout/list1"/>
    <dgm:cxn modelId="{53BF022E-7979-4ABC-B295-61663270FE6A}" srcId="{8D4423C9-3E12-47E1-8728-C6F6EB1CAF2D}" destId="{CF9603EA-7E66-4966-A0E8-8B4D4A71A58A}" srcOrd="0" destOrd="0" parTransId="{AA95AD34-43C5-4BF9-AD83-E9CF0B2DE48E}" sibTransId="{69FAC4D8-93E2-43ED-A9D0-C8B6212369BB}"/>
    <dgm:cxn modelId="{7ADCA032-AC73-4BE5-A47C-B30B6CF1F8B9}" srcId="{84B52FC7-5989-4E6F-9883-DF50F0F201A5}" destId="{8633135D-F2FD-4E70-A681-355FF291901E}" srcOrd="2" destOrd="0" parTransId="{804CCAAF-CD88-42E8-9246-4F3CDCA53836}" sibTransId="{92231BD4-D417-4434-8363-1418575DDA1F}"/>
    <dgm:cxn modelId="{E2F1EE33-80A3-49CF-A014-A8E7B8804294}" type="presOf" srcId="{5D034482-E92D-4915-9EC6-159C67ACFC83}" destId="{6A2184EF-FFB0-4A61-A97C-4EAB668F5E9B}" srcOrd="1" destOrd="0" presId="urn:microsoft.com/office/officeart/2005/8/layout/list1"/>
    <dgm:cxn modelId="{63D6E039-A958-4AE3-8A8A-9FADF9E19618}" type="presOf" srcId="{154118B6-5555-4D4D-99A9-99B6BBC90855}" destId="{0A9D2442-8F02-4918-8414-DF3123319FE1}" srcOrd="1" destOrd="0" presId="urn:microsoft.com/office/officeart/2005/8/layout/list1"/>
    <dgm:cxn modelId="{5DD60867-C913-4F23-8853-302CF09F2F89}" type="presOf" srcId="{CF9603EA-7E66-4966-A0E8-8B4D4A71A58A}" destId="{3BDA702A-4625-4E12-A0D1-9798814E1790}" srcOrd="0" destOrd="0" presId="urn:microsoft.com/office/officeart/2005/8/layout/list1"/>
    <dgm:cxn modelId="{721BD667-A5C5-4BAF-A5C4-A2B738792914}" type="presOf" srcId="{945878CE-9305-481D-AE9D-CABC623F1E2C}" destId="{A83E3DCE-EF40-47FE-8C2D-B64B6DC12254}" srcOrd="0" destOrd="1" presId="urn:microsoft.com/office/officeart/2005/8/layout/list1"/>
    <dgm:cxn modelId="{AB1D894A-47E6-46C1-942E-20F4AD75563F}" type="presOf" srcId="{8142C8BE-1D75-48CA-B0D6-F6474A279672}" destId="{A740C63F-FBD4-4E90-A28C-C85736F26CA1}" srcOrd="0" destOrd="1" presId="urn:microsoft.com/office/officeart/2005/8/layout/list1"/>
    <dgm:cxn modelId="{8659326D-49A3-46C1-A570-98DCC5E11E3B}" srcId="{8633135D-F2FD-4E70-A681-355FF291901E}" destId="{8142C8BE-1D75-48CA-B0D6-F6474A279672}" srcOrd="1" destOrd="0" parTransId="{A87DC527-1EB2-4332-B91D-567E9C92254C}" sibTransId="{C356DA5E-2D5B-4141-BE59-7558BA068D70}"/>
    <dgm:cxn modelId="{6B916A4D-4E83-4831-A4F4-81682EAB18DF}" type="presOf" srcId="{8D4423C9-3E12-47E1-8728-C6F6EB1CAF2D}" destId="{03F2080A-DB9F-41CE-B61A-C2E67F05E6F7}" srcOrd="1" destOrd="0" presId="urn:microsoft.com/office/officeart/2005/8/layout/list1"/>
    <dgm:cxn modelId="{1D8DBC6E-C852-451C-8DD6-D909CF316975}" type="presOf" srcId="{B21682B2-5D2C-40C8-989C-8ABD7413B703}" destId="{D2F9877E-C324-4D93-BE91-D90644E0D7A4}" srcOrd="1" destOrd="0" presId="urn:microsoft.com/office/officeart/2005/8/layout/list1"/>
    <dgm:cxn modelId="{00C9006F-DC6F-4745-B03D-28099027B7AD}" type="presOf" srcId="{84B52FC7-5989-4E6F-9883-DF50F0F201A5}" destId="{9B8FC02A-0DE6-4CD3-9DCD-342C30E1965F}" srcOrd="0" destOrd="0" presId="urn:microsoft.com/office/officeart/2005/8/layout/list1"/>
    <dgm:cxn modelId="{75C6A34F-FAAD-455F-940E-4A5A054E6935}" type="presOf" srcId="{B21682B2-5D2C-40C8-989C-8ABD7413B703}" destId="{B3C574BE-551C-44DE-9E95-3FFC064610D0}" srcOrd="0" destOrd="0" presId="urn:microsoft.com/office/officeart/2005/8/layout/list1"/>
    <dgm:cxn modelId="{05604A76-0676-4D29-81E7-8D9CEFC1B4A1}" type="presOf" srcId="{5D034482-E92D-4915-9EC6-159C67ACFC83}" destId="{FBD2E1DC-9011-4D98-B758-0D09651A01D4}" srcOrd="0" destOrd="0" presId="urn:microsoft.com/office/officeart/2005/8/layout/list1"/>
    <dgm:cxn modelId="{E746CB91-AC26-4F18-97EA-F0299DD39EE1}" srcId="{154118B6-5555-4D4D-99A9-99B6BBC90855}" destId="{945878CE-9305-481D-AE9D-CABC623F1E2C}" srcOrd="1" destOrd="0" parTransId="{A3ADFC0E-BDE5-4613-8EC9-617E8F7B52AD}" sibTransId="{33C64FE9-B936-4C3B-AB87-EA0FFD12AB99}"/>
    <dgm:cxn modelId="{8DC8F4A5-6713-4589-A1D2-EECFDD997388}" type="presOf" srcId="{8633135D-F2FD-4E70-A681-355FF291901E}" destId="{7481135B-6123-4221-9B66-4E24957F1980}" srcOrd="0" destOrd="0" presId="urn:microsoft.com/office/officeart/2005/8/layout/list1"/>
    <dgm:cxn modelId="{940738AD-DDFC-4694-8EEB-A3D79A0AB41A}" type="presOf" srcId="{154118B6-5555-4D4D-99A9-99B6BBC90855}" destId="{459C6FF9-B9F7-4B7B-9673-7795E7E262C1}" srcOrd="0" destOrd="0" presId="urn:microsoft.com/office/officeart/2005/8/layout/list1"/>
    <dgm:cxn modelId="{3D13F2B6-45B5-4F33-B7BE-A28F92363405}" srcId="{154118B6-5555-4D4D-99A9-99B6BBC90855}" destId="{B9A5542C-CDAB-4055-A226-447E5470ED12}" srcOrd="0" destOrd="0" parTransId="{25F0D506-EFCD-4F7F-A666-821D96A9E527}" sibTransId="{FBF61548-5633-4D4B-93EB-6FEB5D1C5A86}"/>
    <dgm:cxn modelId="{697809C2-61BF-46C6-A01B-8415B580199E}" srcId="{8D4423C9-3E12-47E1-8728-C6F6EB1CAF2D}" destId="{1A8413D6-5E37-4025-960A-B5A65D6F9C80}" srcOrd="1" destOrd="0" parTransId="{8D2D1474-98B6-4C2F-AF38-290EB1C087DF}" sibTransId="{E80B30C7-288F-4A47-A96B-2E38CBA0F8BE}"/>
    <dgm:cxn modelId="{A86805C6-39B2-4462-AA4B-A82277230B92}" type="presOf" srcId="{2021BA84-D57C-4F1A-BC86-BD55ABF98418}" destId="{84A935F1-0685-429F-8134-3FBFAE2B0135}" srcOrd="0" destOrd="0" presId="urn:microsoft.com/office/officeart/2005/8/layout/list1"/>
    <dgm:cxn modelId="{5E0B4FCA-FAC2-4C0C-95FA-465E56D5B2B0}" srcId="{8633135D-F2FD-4E70-A681-355FF291901E}" destId="{76B9ABCC-7D71-4452-AE7C-3F793F60CDDE}" srcOrd="0" destOrd="0" parTransId="{24922794-7593-4B7D-950D-92BB2F566400}" sibTransId="{8BE119F1-2743-48D6-A132-97BF9DB41573}"/>
    <dgm:cxn modelId="{58E0E7D4-E6B2-43DA-813A-C15F78A05555}" type="presOf" srcId="{B9A5542C-CDAB-4055-A226-447E5470ED12}" destId="{A83E3DCE-EF40-47FE-8C2D-B64B6DC12254}" srcOrd="0" destOrd="0" presId="urn:microsoft.com/office/officeart/2005/8/layout/list1"/>
    <dgm:cxn modelId="{F3BA75DC-57B3-428F-B306-0F6A937AAF7C}" srcId="{84B52FC7-5989-4E6F-9883-DF50F0F201A5}" destId="{B21682B2-5D2C-40C8-989C-8ABD7413B703}" srcOrd="0" destOrd="0" parTransId="{9EC36087-7FC5-4F6B-B07B-3896BE120335}" sibTransId="{C15F641D-0A35-4FDC-A7A6-595C9E1E222D}"/>
    <dgm:cxn modelId="{936227E3-CEB0-435E-8278-F953377A77B1}" srcId="{84B52FC7-5989-4E6F-9883-DF50F0F201A5}" destId="{5D034482-E92D-4915-9EC6-159C67ACFC83}" srcOrd="4" destOrd="0" parTransId="{511C0B5A-4A4E-4D5B-BF25-1B5C97961891}" sibTransId="{2C7D2DAC-B3C5-446B-8471-4C6D0D22F9AD}"/>
    <dgm:cxn modelId="{2B412BF6-A046-46B7-9681-D889AECF4549}" type="presOf" srcId="{8D4423C9-3E12-47E1-8728-C6F6EB1CAF2D}" destId="{3B6724A0-CB6C-4E1D-BB10-861621A96E51}" srcOrd="0" destOrd="0" presId="urn:microsoft.com/office/officeart/2005/8/layout/list1"/>
    <dgm:cxn modelId="{4E01E5F7-7DC1-418D-B84A-C199107EF23F}" srcId="{B21682B2-5D2C-40C8-989C-8ABD7413B703}" destId="{2021BA84-D57C-4F1A-BC86-BD55ABF98418}" srcOrd="0" destOrd="0" parTransId="{627E6FBC-BCB5-44A9-89DD-042C241FDDF9}" sibTransId="{4413F769-35BB-4A84-A99A-CBE9798ACD20}"/>
    <dgm:cxn modelId="{980E7DFA-3280-49F6-8B66-05CDA8667E58}" srcId="{84B52FC7-5989-4E6F-9883-DF50F0F201A5}" destId="{154118B6-5555-4D4D-99A9-99B6BBC90855}" srcOrd="3" destOrd="0" parTransId="{6C85F23B-8D47-4D90-A094-BE0120EF4470}" sibTransId="{C5CCB281-A509-43B9-A25C-EFE9240C5CFB}"/>
    <dgm:cxn modelId="{D1BB2C0A-F2B9-4B4B-B254-D37DFD4786BA}" type="presParOf" srcId="{9B8FC02A-0DE6-4CD3-9DCD-342C30E1965F}" destId="{C0E8EC1E-B284-4E22-8945-0C4FB56E8E9B}" srcOrd="0" destOrd="0" presId="urn:microsoft.com/office/officeart/2005/8/layout/list1"/>
    <dgm:cxn modelId="{3504BA3E-B94D-466C-BA4F-7001D40362CC}" type="presParOf" srcId="{C0E8EC1E-B284-4E22-8945-0C4FB56E8E9B}" destId="{B3C574BE-551C-44DE-9E95-3FFC064610D0}" srcOrd="0" destOrd="0" presId="urn:microsoft.com/office/officeart/2005/8/layout/list1"/>
    <dgm:cxn modelId="{AB21DAF8-5C07-4E7E-A395-66BC2FBB3176}" type="presParOf" srcId="{C0E8EC1E-B284-4E22-8945-0C4FB56E8E9B}" destId="{D2F9877E-C324-4D93-BE91-D90644E0D7A4}" srcOrd="1" destOrd="0" presId="urn:microsoft.com/office/officeart/2005/8/layout/list1"/>
    <dgm:cxn modelId="{937041D5-F5AA-488B-865E-C8C66AC9DAE0}" type="presParOf" srcId="{9B8FC02A-0DE6-4CD3-9DCD-342C30E1965F}" destId="{A591CC95-7F5B-4CFB-8007-A8E31760206E}" srcOrd="1" destOrd="0" presId="urn:microsoft.com/office/officeart/2005/8/layout/list1"/>
    <dgm:cxn modelId="{73A06402-2E82-46E5-8C38-9B954789A161}" type="presParOf" srcId="{9B8FC02A-0DE6-4CD3-9DCD-342C30E1965F}" destId="{84A935F1-0685-429F-8134-3FBFAE2B0135}" srcOrd="2" destOrd="0" presId="urn:microsoft.com/office/officeart/2005/8/layout/list1"/>
    <dgm:cxn modelId="{1DA46E02-50B7-42B9-A57A-65A01113681C}" type="presParOf" srcId="{9B8FC02A-0DE6-4CD3-9DCD-342C30E1965F}" destId="{4067B4F1-970C-4050-9E99-64994228AED5}" srcOrd="3" destOrd="0" presId="urn:microsoft.com/office/officeart/2005/8/layout/list1"/>
    <dgm:cxn modelId="{BD81E53E-ED5E-4393-BCE3-E3223F48CC37}" type="presParOf" srcId="{9B8FC02A-0DE6-4CD3-9DCD-342C30E1965F}" destId="{6CE67F06-E351-44CB-9687-02011D8439C7}" srcOrd="4" destOrd="0" presId="urn:microsoft.com/office/officeart/2005/8/layout/list1"/>
    <dgm:cxn modelId="{DFF71043-4CE5-45DA-90CF-DBB77AD788AE}" type="presParOf" srcId="{6CE67F06-E351-44CB-9687-02011D8439C7}" destId="{3B6724A0-CB6C-4E1D-BB10-861621A96E51}" srcOrd="0" destOrd="0" presId="urn:microsoft.com/office/officeart/2005/8/layout/list1"/>
    <dgm:cxn modelId="{32CCD192-8A79-4AE1-A0F1-101F1587AEC2}" type="presParOf" srcId="{6CE67F06-E351-44CB-9687-02011D8439C7}" destId="{03F2080A-DB9F-41CE-B61A-C2E67F05E6F7}" srcOrd="1" destOrd="0" presId="urn:microsoft.com/office/officeart/2005/8/layout/list1"/>
    <dgm:cxn modelId="{2B16E0E9-6BCB-4624-84B3-F8199185C338}" type="presParOf" srcId="{9B8FC02A-0DE6-4CD3-9DCD-342C30E1965F}" destId="{9645F3E9-2AE7-4147-B726-C2D908600722}" srcOrd="5" destOrd="0" presId="urn:microsoft.com/office/officeart/2005/8/layout/list1"/>
    <dgm:cxn modelId="{9DA1D63F-E643-4765-BB9E-8840C32A6665}" type="presParOf" srcId="{9B8FC02A-0DE6-4CD3-9DCD-342C30E1965F}" destId="{3BDA702A-4625-4E12-A0D1-9798814E1790}" srcOrd="6" destOrd="0" presId="urn:microsoft.com/office/officeart/2005/8/layout/list1"/>
    <dgm:cxn modelId="{834E790C-50AD-436F-8684-96AD3D28D466}" type="presParOf" srcId="{9B8FC02A-0DE6-4CD3-9DCD-342C30E1965F}" destId="{D043BDF2-4A06-443F-A20D-23104890DA9E}" srcOrd="7" destOrd="0" presId="urn:microsoft.com/office/officeart/2005/8/layout/list1"/>
    <dgm:cxn modelId="{B110487D-9E27-4A65-A082-51A651DA4426}" type="presParOf" srcId="{9B8FC02A-0DE6-4CD3-9DCD-342C30E1965F}" destId="{F50185A9-805F-4F73-B096-66F9B1CAEE35}" srcOrd="8" destOrd="0" presId="urn:microsoft.com/office/officeart/2005/8/layout/list1"/>
    <dgm:cxn modelId="{924FC812-0309-40CB-A8AB-3A64E1A9BF66}" type="presParOf" srcId="{F50185A9-805F-4F73-B096-66F9B1CAEE35}" destId="{7481135B-6123-4221-9B66-4E24957F1980}" srcOrd="0" destOrd="0" presId="urn:microsoft.com/office/officeart/2005/8/layout/list1"/>
    <dgm:cxn modelId="{376DBC26-E8CA-4EF0-9632-081F03C588CF}" type="presParOf" srcId="{F50185A9-805F-4F73-B096-66F9B1CAEE35}" destId="{40B4A83B-67E2-4BF0-B747-D0051BB0E0F1}" srcOrd="1" destOrd="0" presId="urn:microsoft.com/office/officeart/2005/8/layout/list1"/>
    <dgm:cxn modelId="{0AB069CE-7099-4AC8-9576-5E6988A59E54}" type="presParOf" srcId="{9B8FC02A-0DE6-4CD3-9DCD-342C30E1965F}" destId="{8D4C6410-A8ED-4A81-A882-D4EA1746268E}" srcOrd="9" destOrd="0" presId="urn:microsoft.com/office/officeart/2005/8/layout/list1"/>
    <dgm:cxn modelId="{7733D232-4018-499D-AC9D-C0EED98DDB54}" type="presParOf" srcId="{9B8FC02A-0DE6-4CD3-9DCD-342C30E1965F}" destId="{A740C63F-FBD4-4E90-A28C-C85736F26CA1}" srcOrd="10" destOrd="0" presId="urn:microsoft.com/office/officeart/2005/8/layout/list1"/>
    <dgm:cxn modelId="{E8208E6C-DF50-49EE-8755-69A9449F9D7A}" type="presParOf" srcId="{9B8FC02A-0DE6-4CD3-9DCD-342C30E1965F}" destId="{8FEEE4A6-6B5D-4230-9D66-F6C22BE04EC7}" srcOrd="11" destOrd="0" presId="urn:microsoft.com/office/officeart/2005/8/layout/list1"/>
    <dgm:cxn modelId="{D2863317-3105-49ED-AE65-781FF54884B9}" type="presParOf" srcId="{9B8FC02A-0DE6-4CD3-9DCD-342C30E1965F}" destId="{4472A37C-9704-4464-95C6-9D9AD204991E}" srcOrd="12" destOrd="0" presId="urn:microsoft.com/office/officeart/2005/8/layout/list1"/>
    <dgm:cxn modelId="{FAB9AB19-AFEF-4F72-A491-25BBFF20DEB7}" type="presParOf" srcId="{4472A37C-9704-4464-95C6-9D9AD204991E}" destId="{459C6FF9-B9F7-4B7B-9673-7795E7E262C1}" srcOrd="0" destOrd="0" presId="urn:microsoft.com/office/officeart/2005/8/layout/list1"/>
    <dgm:cxn modelId="{8AC25E67-CE4F-4B4D-BEC3-04167EC9AA99}" type="presParOf" srcId="{4472A37C-9704-4464-95C6-9D9AD204991E}" destId="{0A9D2442-8F02-4918-8414-DF3123319FE1}" srcOrd="1" destOrd="0" presId="urn:microsoft.com/office/officeart/2005/8/layout/list1"/>
    <dgm:cxn modelId="{1D015F89-20C1-42A9-9A21-990845D4B229}" type="presParOf" srcId="{9B8FC02A-0DE6-4CD3-9DCD-342C30E1965F}" destId="{E609B609-6EA6-41AE-B816-157A39223252}" srcOrd="13" destOrd="0" presId="urn:microsoft.com/office/officeart/2005/8/layout/list1"/>
    <dgm:cxn modelId="{9695128B-18FE-427B-8BAE-9F20E8BAD3C5}" type="presParOf" srcId="{9B8FC02A-0DE6-4CD3-9DCD-342C30E1965F}" destId="{A83E3DCE-EF40-47FE-8C2D-B64B6DC12254}" srcOrd="14" destOrd="0" presId="urn:microsoft.com/office/officeart/2005/8/layout/list1"/>
    <dgm:cxn modelId="{EDB7F1DE-5008-4A45-8BBD-A37B992EE2D0}" type="presParOf" srcId="{9B8FC02A-0DE6-4CD3-9DCD-342C30E1965F}" destId="{7C975758-37CF-4422-AEC1-68493873C1B3}" srcOrd="15" destOrd="0" presId="urn:microsoft.com/office/officeart/2005/8/layout/list1"/>
    <dgm:cxn modelId="{AD1995A7-F000-41A4-AE14-D8A8246DC1A2}" type="presParOf" srcId="{9B8FC02A-0DE6-4CD3-9DCD-342C30E1965F}" destId="{3AF0D78F-9F4C-4B67-A7B0-3EBF0F20171C}" srcOrd="16" destOrd="0" presId="urn:microsoft.com/office/officeart/2005/8/layout/list1"/>
    <dgm:cxn modelId="{16CEE370-3EB2-4441-BCED-EAF9EC2AC77B}" type="presParOf" srcId="{3AF0D78F-9F4C-4B67-A7B0-3EBF0F20171C}" destId="{FBD2E1DC-9011-4D98-B758-0D09651A01D4}" srcOrd="0" destOrd="0" presId="urn:microsoft.com/office/officeart/2005/8/layout/list1"/>
    <dgm:cxn modelId="{8296FFCD-B389-49E2-B141-24913D1F9041}" type="presParOf" srcId="{3AF0D78F-9F4C-4B67-A7B0-3EBF0F20171C}" destId="{6A2184EF-FFB0-4A61-A97C-4EAB668F5E9B}" srcOrd="1" destOrd="0" presId="urn:microsoft.com/office/officeart/2005/8/layout/list1"/>
    <dgm:cxn modelId="{2D7A2BC3-70BD-4CFE-8349-A8124BF1ED50}" type="presParOf" srcId="{9B8FC02A-0DE6-4CD3-9DCD-342C30E1965F}" destId="{F8A3A490-DCFE-4DE7-95FF-A9AC324CA704}" srcOrd="17" destOrd="0" presId="urn:microsoft.com/office/officeart/2005/8/layout/list1"/>
    <dgm:cxn modelId="{9EAE9B6B-E7AA-47AA-957E-3E942E83D73B}" type="presParOf" srcId="{9B8FC02A-0DE6-4CD3-9DCD-342C30E1965F}" destId="{FCB85724-1C30-412D-893C-613830E5E46E}"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7EC682-3BA4-4690-994D-F4C746F45BF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8A2E05AB-84AB-4B4A-A9F2-7CEBF93C8B9B}">
      <dgm:prSet phldrT="[Text]"/>
      <dgm:spPr/>
      <dgm:t>
        <a:bodyPr/>
        <a:lstStyle/>
        <a:p>
          <a:r>
            <a:rPr lang="en-GB" dirty="0"/>
            <a:t>Product of two independent variables</a:t>
          </a:r>
        </a:p>
      </dgm:t>
    </dgm:pt>
    <dgm:pt modelId="{D51D9F58-C091-4F62-B032-9D1D3EA9C6B2}" type="parTrans" cxnId="{17068239-006A-4C2D-AF9C-F18817891542}">
      <dgm:prSet/>
      <dgm:spPr/>
      <dgm:t>
        <a:bodyPr/>
        <a:lstStyle/>
        <a:p>
          <a:endParaRPr lang="en-GB"/>
        </a:p>
      </dgm:t>
    </dgm:pt>
    <dgm:pt modelId="{9673AD40-4C1A-43B7-AD02-4843F4140148}" type="sibTrans" cxnId="{17068239-006A-4C2D-AF9C-F18817891542}">
      <dgm:prSet/>
      <dgm:spPr/>
      <dgm:t>
        <a:bodyPr/>
        <a:lstStyle/>
        <a:p>
          <a:endParaRPr lang="en-GB"/>
        </a:p>
      </dgm:t>
    </dgm:pt>
    <dgm:pt modelId="{58403D78-5EA0-4BB5-9EDD-54B62FF13EDD}">
      <dgm:prSet phldrT="[Text]"/>
      <dgm:spPr/>
      <dgm:t>
        <a:bodyPr/>
        <a:lstStyle/>
        <a:p>
          <a:r>
            <a:rPr lang="en-GB" dirty="0"/>
            <a:t>New equation</a:t>
          </a:r>
        </a:p>
      </dgm:t>
    </dgm:pt>
    <dgm:pt modelId="{5C31DF51-1060-40F7-B1DC-FB4BDB9C623E}" type="parTrans" cxnId="{C4D05A49-4A31-43F1-A1D8-DEBB82970EDB}">
      <dgm:prSet/>
      <dgm:spPr/>
      <dgm:t>
        <a:bodyPr/>
        <a:lstStyle/>
        <a:p>
          <a:endParaRPr lang="en-GB"/>
        </a:p>
      </dgm:t>
    </dgm:pt>
    <dgm:pt modelId="{D0ED3ABA-E922-4B0F-B59E-C55F2FC5F9AC}" type="sibTrans" cxnId="{C4D05A49-4A31-43F1-A1D8-DEBB82970EDB}">
      <dgm:prSet/>
      <dgm:spPr/>
      <dgm:t>
        <a:bodyPr/>
        <a:lstStyle/>
        <a:p>
          <a:endParaRPr lang="en-GB"/>
        </a:p>
      </dgm:t>
    </dgm:pt>
    <dgm:pt modelId="{AF42E6BA-FDBD-4DD7-B40D-0EF40F244A90}">
      <dgm:prSet phldrT="[Text]"/>
      <dgm:spPr/>
      <dgm:t>
        <a:bodyPr/>
        <a:lstStyle/>
        <a:p>
          <a:r>
            <a:rPr lang="en-GB" dirty="0"/>
            <a:t>What is the change in Y for a 1 unit change in</a:t>
          </a:r>
        </a:p>
      </dgm:t>
    </dgm:pt>
    <dgm:pt modelId="{6F6061C4-6E80-4FAD-9110-823186CD8A0B}" type="parTrans" cxnId="{ECAD2FD1-F6A1-4958-B0D4-87444423BE2A}">
      <dgm:prSet/>
      <dgm:spPr/>
      <dgm:t>
        <a:bodyPr/>
        <a:lstStyle/>
        <a:p>
          <a:endParaRPr lang="en-GB"/>
        </a:p>
      </dgm:t>
    </dgm:pt>
    <dgm:pt modelId="{E8703AE6-DA8E-4255-A84E-36901C44D5EA}" type="sibTrans" cxnId="{ECAD2FD1-F6A1-4958-B0D4-87444423BE2A}">
      <dgm:prSet/>
      <dgm:spPr/>
      <dgm:t>
        <a:bodyPr/>
        <a:lstStyle/>
        <a:p>
          <a:endParaRPr lang="en-GB"/>
        </a:p>
      </dgm:t>
    </dgm:pt>
    <dgm:pt modelId="{92789D71-A3D5-47C0-A97B-6E631CDAEECA}">
      <dgm:prSet phldrT="[Text]"/>
      <dgm:spPr/>
      <dgm:t>
        <a:bodyPr/>
        <a:lstStyle/>
        <a:p>
          <a:r>
            <a:rPr lang="en-GB" dirty="0"/>
            <a:t>x</a:t>
          </a:r>
          <a:r>
            <a:rPr lang="en-GB" baseline="-25000" dirty="0"/>
            <a:t>1</a:t>
          </a:r>
          <a:r>
            <a:rPr lang="en-GB" dirty="0"/>
            <a:t>, x</a:t>
          </a:r>
          <a:r>
            <a:rPr lang="en-GB" baseline="-25000" dirty="0"/>
            <a:t>2</a:t>
          </a:r>
          <a:r>
            <a:rPr lang="en-GB" dirty="0">
              <a:noFill/>
            </a:rPr>
            <a:t>, </a:t>
          </a:r>
          <a:r>
            <a:rPr lang="en-GB" dirty="0">
              <a:solidFill>
                <a:schemeClr val="tx1"/>
              </a:solidFill>
            </a:rPr>
            <a:t>x</a:t>
          </a:r>
          <a:r>
            <a:rPr lang="en-GB" baseline="-25000" dirty="0">
              <a:solidFill>
                <a:schemeClr val="tx1"/>
              </a:solidFill>
            </a:rPr>
            <a:t>1</a:t>
          </a:r>
          <a:r>
            <a:rPr lang="en-GB" dirty="0">
              <a:solidFill>
                <a:schemeClr val="tx1"/>
              </a:solidFill>
            </a:rPr>
            <a:t>x</a:t>
          </a:r>
          <a:r>
            <a:rPr lang="en-GB" baseline="-25000" dirty="0">
              <a:solidFill>
                <a:schemeClr val="tx1"/>
              </a:solidFill>
            </a:rPr>
            <a:t>2</a:t>
          </a:r>
        </a:p>
      </dgm:t>
    </dgm:pt>
    <dgm:pt modelId="{630E1D8E-7C1E-4A1B-990A-38CB5731682C}" type="parTrans" cxnId="{AEA56F1C-16DD-4CDE-AE63-B0F020AD8C57}">
      <dgm:prSet/>
      <dgm:spPr/>
      <dgm:t>
        <a:bodyPr/>
        <a:lstStyle/>
        <a:p>
          <a:endParaRPr lang="en-GB"/>
        </a:p>
      </dgm:t>
    </dgm:pt>
    <dgm:pt modelId="{C43857BA-CA15-4673-9204-E55BF4AD7461}" type="sibTrans" cxnId="{AEA56F1C-16DD-4CDE-AE63-B0F020AD8C57}">
      <dgm:prSet/>
      <dgm:spPr/>
      <dgm:t>
        <a:bodyPr/>
        <a:lstStyle/>
        <a:p>
          <a:endParaRPr lang="en-GB"/>
        </a:p>
      </dgm:t>
    </dgm:pt>
    <mc:AlternateContent xmlns:mc="http://schemas.openxmlformats.org/markup-compatibility/2006" xmlns:a14="http://schemas.microsoft.com/office/drawing/2010/main">
      <mc:Choice Requires="a14">
        <dgm:pt modelId="{AFA73D08-B1F9-4421-A1D5-C67BFBB809C8}">
          <dgm:prSet phldrT="[Text]"/>
          <dgm:spPr/>
          <dgm: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a:rPr>
                          <m:t>𝑌</m:t>
                        </m:r>
                      </m:e>
                    </m:acc>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𝑏</m:t>
                        </m:r>
                      </m:e>
                      <m:sub>
                        <m:r>
                          <a:rPr lang="en-GB" b="0" i="1" smtClean="0">
                            <a:latin typeface="Cambria Math"/>
                          </a:rPr>
                          <m:t>0</m:t>
                        </m:r>
                      </m:sub>
                    </m:sSub>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𝑏</m:t>
                        </m:r>
                      </m:e>
                      <m:sub>
                        <m:r>
                          <a:rPr lang="en-GB" b="0" i="1" smtClean="0">
                            <a:latin typeface="Cambria Math"/>
                          </a:rPr>
                          <m:t>1</m:t>
                        </m:r>
                      </m:sub>
                    </m:sSub>
                    <m:sSub>
                      <m:sSubPr>
                        <m:ctrlPr>
                          <a:rPr lang="en-GB" b="0" i="1" smtClean="0">
                            <a:latin typeface="Cambria Math" panose="02040503050406030204" pitchFamily="18" charset="0"/>
                          </a:rPr>
                        </m:ctrlPr>
                      </m:sSubPr>
                      <m:e>
                        <m:r>
                          <a:rPr lang="en-GB" b="0" i="1" smtClean="0">
                            <a:latin typeface="Cambria Math"/>
                          </a:rPr>
                          <m:t>𝑥</m:t>
                        </m:r>
                      </m:e>
                      <m:sub>
                        <m:r>
                          <a:rPr lang="en-GB" b="0" i="1" smtClean="0">
                            <a:latin typeface="Cambria Math"/>
                          </a:rPr>
                          <m:t>1</m:t>
                        </m:r>
                      </m:sub>
                    </m:sSub>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𝑏</m:t>
                        </m:r>
                      </m:e>
                      <m:sub>
                        <m:r>
                          <a:rPr lang="en-GB" b="0" i="1" smtClean="0">
                            <a:latin typeface="Cambria Math"/>
                          </a:rPr>
                          <m:t>2</m:t>
                        </m:r>
                      </m:sub>
                    </m:sSub>
                    <m:sSub>
                      <m:sSubPr>
                        <m:ctrlPr>
                          <a:rPr lang="en-GB" b="0" i="1" smtClean="0">
                            <a:latin typeface="Cambria Math" panose="02040503050406030204" pitchFamily="18" charset="0"/>
                          </a:rPr>
                        </m:ctrlPr>
                      </m:sSubPr>
                      <m:e>
                        <m:r>
                          <a:rPr lang="en-GB" b="0" i="1" smtClean="0">
                            <a:latin typeface="Cambria Math"/>
                          </a:rPr>
                          <m:t>𝑥</m:t>
                        </m:r>
                      </m:e>
                      <m:sub>
                        <m:r>
                          <a:rPr lang="en-GB" b="0" i="1" smtClean="0">
                            <a:latin typeface="Cambria Math"/>
                          </a:rPr>
                          <m:t>2</m:t>
                        </m:r>
                      </m:sub>
                    </m:sSub>
                    <m:r>
                      <a:rPr lang="en-GB" b="0" i="1" smtClean="0">
                        <a:solidFill>
                          <a:schemeClr val="tx1"/>
                        </a:solidFill>
                        <a:latin typeface="Cambria Math"/>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𝑏</m:t>
                        </m:r>
                      </m:e>
                      <m:sub>
                        <m:r>
                          <a:rPr lang="en-GB" b="0" i="1" smtClean="0">
                            <a:solidFill>
                              <a:schemeClr val="tx1"/>
                            </a:solidFill>
                            <a:latin typeface="Cambria Math"/>
                          </a:rPr>
                          <m:t>3</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1</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2</m:t>
                        </m:r>
                      </m:sub>
                    </m:sSub>
                  </m:oMath>
                </m:oMathPara>
              </a14:m>
              <a:endParaRPr lang="en-GB" dirty="0">
                <a:solidFill>
                  <a:schemeClr val="tx1"/>
                </a:solidFill>
              </a:endParaRPr>
            </a:p>
          </dgm:t>
        </dgm:pt>
      </mc:Choice>
      <mc:Fallback xmlns="">
        <dgm:pt modelId="{AFA73D08-B1F9-4421-A1D5-C67BFBB809C8}">
          <dgm:prSet phldrT="[Text]"/>
          <dgm:spPr/>
          <dgm:t>
            <a:bodyPr/>
            <a:lstStyle/>
            <a:p>
              <a:pPr/>
              <a:r>
                <a:rPr lang="en-GB" b="0" i="0" smtClean="0">
                  <a:latin typeface="Cambria Math"/>
                </a:rPr>
                <a:t>𝑌</a:t>
              </a:r>
              <a:r>
                <a:rPr lang="en-GB" b="0" i="0" smtClean="0">
                  <a:latin typeface="Cambria Math" panose="02040503050406030204" pitchFamily="18" charset="0"/>
                </a:rPr>
                <a:t> ̂</a:t>
              </a:r>
              <a:r>
                <a:rPr lang="en-GB" b="0" i="0" smtClean="0">
                  <a:latin typeface="Cambria Math"/>
                </a:rPr>
                <a:t>=𝑏</a:t>
              </a:r>
              <a:r>
                <a:rPr lang="en-GB" b="0" i="0" smtClean="0">
                  <a:latin typeface="Cambria Math" panose="02040503050406030204" pitchFamily="18" charset="0"/>
                </a:rPr>
                <a:t>_</a:t>
              </a:r>
              <a:r>
                <a:rPr lang="en-GB" b="0" i="0" smtClean="0">
                  <a:latin typeface="Cambria Math"/>
                </a:rPr>
                <a:t>0+𝑏</a:t>
              </a:r>
              <a:r>
                <a:rPr lang="en-GB" b="0" i="0" smtClean="0">
                  <a:latin typeface="Cambria Math" panose="02040503050406030204" pitchFamily="18" charset="0"/>
                </a:rPr>
                <a:t>_</a:t>
              </a:r>
              <a:r>
                <a:rPr lang="en-GB" b="0" i="0" smtClean="0">
                  <a:latin typeface="Cambria Math"/>
                </a:rPr>
                <a:t>1</a:t>
              </a:r>
              <a:r>
                <a:rPr lang="en-GB" b="0" i="0" smtClean="0">
                  <a:latin typeface="Cambria Math" panose="02040503050406030204" pitchFamily="18" charset="0"/>
                </a:rPr>
                <a:t> </a:t>
              </a:r>
              <a:r>
                <a:rPr lang="en-GB" b="0" i="0" smtClean="0">
                  <a:latin typeface="Cambria Math"/>
                </a:rPr>
                <a:t>𝑥</a:t>
              </a:r>
              <a:r>
                <a:rPr lang="en-GB" b="0" i="0" smtClean="0">
                  <a:latin typeface="Cambria Math" panose="02040503050406030204" pitchFamily="18" charset="0"/>
                </a:rPr>
                <a:t>_</a:t>
              </a:r>
              <a:r>
                <a:rPr lang="en-GB" b="0" i="0" smtClean="0">
                  <a:latin typeface="Cambria Math"/>
                </a:rPr>
                <a:t>1+𝑏</a:t>
              </a:r>
              <a:r>
                <a:rPr lang="en-GB" b="0" i="0" smtClean="0">
                  <a:latin typeface="Cambria Math" panose="02040503050406030204" pitchFamily="18" charset="0"/>
                </a:rPr>
                <a:t>_</a:t>
              </a:r>
              <a:r>
                <a:rPr lang="en-GB" b="0" i="0" smtClean="0">
                  <a:latin typeface="Cambria Math"/>
                </a:rPr>
                <a:t>2</a:t>
              </a:r>
              <a:r>
                <a:rPr lang="en-GB" b="0" i="0" smtClean="0">
                  <a:latin typeface="Cambria Math" panose="02040503050406030204" pitchFamily="18" charset="0"/>
                </a:rPr>
                <a:t> </a:t>
              </a:r>
              <a:r>
                <a:rPr lang="en-GB" b="0" i="0" smtClean="0">
                  <a:latin typeface="Cambria Math"/>
                </a:rPr>
                <a:t>𝑥</a:t>
              </a:r>
              <a:r>
                <a:rPr lang="en-GB" b="0" i="0" smtClean="0">
                  <a:latin typeface="Cambria Math" panose="02040503050406030204" pitchFamily="18" charset="0"/>
                </a:rPr>
                <a:t>_</a:t>
              </a:r>
              <a:r>
                <a:rPr lang="en-GB" b="0" i="0" smtClean="0">
                  <a:latin typeface="Cambria Math"/>
                </a:rPr>
                <a:t>2</a:t>
              </a:r>
              <a:r>
                <a:rPr lang="en-GB" b="0" i="0" smtClean="0">
                  <a:solidFill>
                    <a:schemeClr val="tx1"/>
                  </a:solidFill>
                  <a:latin typeface="Cambria Math"/>
                </a:rPr>
                <a:t>+</a:t>
              </a:r>
              <a:r>
                <a:rPr lang="en-GB" b="0" i="0" smtClean="0">
                  <a:solidFill>
                    <a:schemeClr val="tx1"/>
                  </a:solidFill>
                  <a:latin typeface="Cambria Math"/>
                </a:rPr>
                <a:t>𝑏</a:t>
              </a:r>
              <a:r>
                <a:rPr lang="en-GB" b="0" i="0" smtClean="0">
                  <a:solidFill>
                    <a:schemeClr val="tx1"/>
                  </a:solidFill>
                  <a:latin typeface="Cambria Math" panose="02040503050406030204" pitchFamily="18" charset="0"/>
                </a:rPr>
                <a:t>_</a:t>
              </a:r>
              <a:r>
                <a:rPr lang="en-GB" b="0" i="0" smtClean="0">
                  <a:solidFill>
                    <a:schemeClr val="tx1"/>
                  </a:solidFill>
                  <a:latin typeface="Cambria Math"/>
                </a:rPr>
                <a:t>3</a:t>
              </a:r>
              <a:r>
                <a:rPr lang="en-GB" b="0" i="0" smtClean="0">
                  <a:solidFill>
                    <a:schemeClr val="tx1"/>
                  </a:solidFill>
                  <a:latin typeface="Cambria Math" panose="02040503050406030204" pitchFamily="18" charset="0"/>
                </a:rPr>
                <a:t> </a:t>
              </a:r>
              <a:r>
                <a:rPr lang="en-GB" b="0" i="0" smtClean="0">
                  <a:solidFill>
                    <a:schemeClr val="tx1"/>
                  </a:solidFill>
                  <a:latin typeface="Cambria Math"/>
                </a:rPr>
                <a:t>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1</a:t>
              </a:r>
              <a:r>
                <a:rPr lang="en-GB" b="0" i="0" smtClean="0">
                  <a:solidFill>
                    <a:schemeClr val="tx1"/>
                  </a:solidFill>
                  <a:latin typeface="Cambria Math" panose="02040503050406030204" pitchFamily="18" charset="0"/>
                </a:rPr>
                <a:t> </a:t>
              </a:r>
              <a:r>
                <a:rPr lang="en-GB" b="0" i="0" smtClean="0">
                  <a:solidFill>
                    <a:schemeClr val="tx1"/>
                  </a:solidFill>
                  <a:latin typeface="Cambria Math"/>
                </a:rPr>
                <a:t>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2</a:t>
              </a:r>
              <a:endParaRPr lang="en-GB" dirty="0">
                <a:solidFill>
                  <a:schemeClr val="tx1"/>
                </a:solidFill>
              </a:endParaRPr>
            </a:p>
          </dgm:t>
        </dgm:pt>
      </mc:Fallback>
    </mc:AlternateContent>
    <dgm:pt modelId="{38793597-C824-4621-A091-0536F80E282A}" type="parTrans" cxnId="{AE34F7B8-CA7B-4D1E-B118-7D94781453ED}">
      <dgm:prSet/>
      <dgm:spPr/>
      <dgm:t>
        <a:bodyPr/>
        <a:lstStyle/>
        <a:p>
          <a:endParaRPr lang="en-GB"/>
        </a:p>
      </dgm:t>
    </dgm:pt>
    <dgm:pt modelId="{37348D50-FFA4-4676-B34A-AA75D915CB2C}" type="sibTrans" cxnId="{AE34F7B8-CA7B-4D1E-B118-7D94781453ED}">
      <dgm:prSet/>
      <dgm:spPr/>
      <dgm:t>
        <a:bodyPr/>
        <a:lstStyle/>
        <a:p>
          <a:endParaRPr lang="en-GB"/>
        </a:p>
      </dgm:t>
    </dgm:pt>
    <dgm:pt modelId="{E43CE206-50B1-40C9-8A45-31E7C3ECD64E}">
      <dgm:prSet phldrT="[Text]"/>
      <dgm:spPr/>
      <dgm:t>
        <a:bodyPr/>
        <a:lstStyle/>
        <a:p>
          <a:r>
            <a:rPr lang="en-GB" dirty="0"/>
            <a:t>x</a:t>
          </a:r>
          <a:r>
            <a:rPr lang="en-GB" baseline="-25000" dirty="0"/>
            <a:t>1</a:t>
          </a:r>
          <a:r>
            <a:rPr lang="en-GB" dirty="0"/>
            <a:t>?</a:t>
          </a:r>
          <a:endParaRPr lang="en-GB" dirty="0">
            <a:solidFill>
              <a:schemeClr val="tx1"/>
            </a:solidFill>
          </a:endParaRPr>
        </a:p>
      </dgm:t>
    </dgm:pt>
    <dgm:pt modelId="{84784532-6835-4282-8BE8-3A437EC23381}" type="parTrans" cxnId="{6391ADA4-CFE2-49B0-ADD4-D26D295AEA26}">
      <dgm:prSet/>
      <dgm:spPr/>
      <dgm:t>
        <a:bodyPr/>
        <a:lstStyle/>
        <a:p>
          <a:endParaRPr lang="en-GB"/>
        </a:p>
      </dgm:t>
    </dgm:pt>
    <dgm:pt modelId="{2679979F-0F71-49FC-BC6C-2026F4542DF1}" type="sibTrans" cxnId="{6391ADA4-CFE2-49B0-ADD4-D26D295AEA26}">
      <dgm:prSet/>
      <dgm:spPr/>
      <dgm:t>
        <a:bodyPr/>
        <a:lstStyle/>
        <a:p>
          <a:endParaRPr lang="en-GB"/>
        </a:p>
      </dgm:t>
    </dgm:pt>
    <dgm:pt modelId="{758BDFC7-8E04-4627-A9E5-2FE549F772A2}">
      <dgm:prSet phldrT="[Text]"/>
      <dgm:spPr/>
      <dgm:t>
        <a:bodyPr/>
        <a:lstStyle/>
        <a:p>
          <a:r>
            <a:rPr lang="en-GB" dirty="0">
              <a:solidFill>
                <a:schemeClr val="tx1"/>
              </a:solidFill>
            </a:rPr>
            <a:t>x</a:t>
          </a:r>
          <a:r>
            <a:rPr lang="en-GB" baseline="-25000" dirty="0">
              <a:solidFill>
                <a:schemeClr val="tx1"/>
              </a:solidFill>
            </a:rPr>
            <a:t>2</a:t>
          </a:r>
          <a:r>
            <a:rPr lang="en-GB" dirty="0">
              <a:solidFill>
                <a:schemeClr val="tx1"/>
              </a:solidFill>
            </a:rPr>
            <a:t>?</a:t>
          </a:r>
        </a:p>
      </dgm:t>
    </dgm:pt>
    <dgm:pt modelId="{DAC2832D-3C76-4A39-A0F4-C619D3D779E5}" type="parTrans" cxnId="{0541F677-AB2B-4A3E-BC97-B46C4FC92A59}">
      <dgm:prSet/>
      <dgm:spPr/>
      <dgm:t>
        <a:bodyPr/>
        <a:lstStyle/>
        <a:p>
          <a:endParaRPr lang="en-GB"/>
        </a:p>
      </dgm:t>
    </dgm:pt>
    <dgm:pt modelId="{6007B800-F695-4598-BF95-7CE1377A7604}" type="sibTrans" cxnId="{0541F677-AB2B-4A3E-BC97-B46C4FC92A59}">
      <dgm:prSet/>
      <dgm:spPr/>
      <dgm:t>
        <a:bodyPr/>
        <a:lstStyle/>
        <a:p>
          <a:endParaRPr lang="en-GB"/>
        </a:p>
      </dgm:t>
    </dgm:pt>
    <dgm:pt modelId="{94C093A1-BDB9-4BCE-821E-13B6363BE220}">
      <dgm:prSet phldrT="[Text]"/>
      <dgm:spPr/>
      <dgm:t>
        <a:bodyPr/>
        <a:lstStyle/>
        <a:p>
          <a:r>
            <a:rPr lang="en-GB" dirty="0">
              <a:solidFill>
                <a:schemeClr val="tx1"/>
              </a:solidFill>
            </a:rPr>
            <a:t>x</a:t>
          </a:r>
          <a:r>
            <a:rPr lang="en-GB" baseline="-25000" dirty="0">
              <a:solidFill>
                <a:schemeClr val="tx1"/>
              </a:solidFill>
            </a:rPr>
            <a:t>3</a:t>
          </a:r>
          <a:r>
            <a:rPr lang="en-GB" dirty="0">
              <a:solidFill>
                <a:schemeClr val="tx1"/>
              </a:solidFill>
            </a:rPr>
            <a:t> = x</a:t>
          </a:r>
          <a:r>
            <a:rPr lang="en-GB" baseline="-25000" dirty="0">
              <a:solidFill>
                <a:schemeClr val="tx1"/>
              </a:solidFill>
            </a:rPr>
            <a:t>1</a:t>
          </a:r>
          <a:r>
            <a:rPr lang="en-GB" dirty="0">
              <a:solidFill>
                <a:schemeClr val="tx1"/>
              </a:solidFill>
            </a:rPr>
            <a:t>*x</a:t>
          </a:r>
          <a:r>
            <a:rPr lang="en-GB" baseline="-25000" dirty="0">
              <a:solidFill>
                <a:schemeClr val="tx1"/>
              </a:solidFill>
            </a:rPr>
            <a:t>2</a:t>
          </a:r>
        </a:p>
      </dgm:t>
    </dgm:pt>
    <dgm:pt modelId="{33FF104C-0D03-4A9C-B621-4D8AA4BCEB01}" type="parTrans" cxnId="{DFB8CA45-2008-4F64-A6B3-585026D1F276}">
      <dgm:prSet/>
      <dgm:spPr/>
      <dgm:t>
        <a:bodyPr/>
        <a:lstStyle/>
        <a:p>
          <a:endParaRPr lang="en-GB"/>
        </a:p>
      </dgm:t>
    </dgm:pt>
    <dgm:pt modelId="{688CDA9E-38E1-4C64-AB3B-F21B874B59C1}" type="sibTrans" cxnId="{DFB8CA45-2008-4F64-A6B3-585026D1F276}">
      <dgm:prSet/>
      <dgm:spPr/>
      <dgm:t>
        <a:bodyPr/>
        <a:lstStyle/>
        <a:p>
          <a:endParaRPr lang="en-GB"/>
        </a:p>
      </dgm:t>
    </dgm:pt>
    <dgm:pt modelId="{93C79073-926B-4497-9166-499C18F1D662}" type="pres">
      <dgm:prSet presAssocID="{8A7EC682-3BA4-4690-994D-F4C746F45BF4}" presName="linear" presStyleCnt="0">
        <dgm:presLayoutVars>
          <dgm:dir/>
          <dgm:animLvl val="lvl"/>
          <dgm:resizeHandles val="exact"/>
        </dgm:presLayoutVars>
      </dgm:prSet>
      <dgm:spPr/>
    </dgm:pt>
    <dgm:pt modelId="{9C64424A-F581-4EF3-862B-30D56D0616C1}" type="pres">
      <dgm:prSet presAssocID="{8A2E05AB-84AB-4B4A-A9F2-7CEBF93C8B9B}" presName="parentLin" presStyleCnt="0"/>
      <dgm:spPr/>
    </dgm:pt>
    <dgm:pt modelId="{01B1A2F3-255C-48B3-8653-5AB4BF2C40F8}" type="pres">
      <dgm:prSet presAssocID="{8A2E05AB-84AB-4B4A-A9F2-7CEBF93C8B9B}" presName="parentLeftMargin" presStyleLbl="node1" presStyleIdx="0" presStyleCnt="3"/>
      <dgm:spPr/>
    </dgm:pt>
    <dgm:pt modelId="{127B2841-2D10-49BF-8194-2A884D072D88}" type="pres">
      <dgm:prSet presAssocID="{8A2E05AB-84AB-4B4A-A9F2-7CEBF93C8B9B}" presName="parentText" presStyleLbl="node1" presStyleIdx="0" presStyleCnt="3">
        <dgm:presLayoutVars>
          <dgm:chMax val="0"/>
          <dgm:bulletEnabled val="1"/>
        </dgm:presLayoutVars>
      </dgm:prSet>
      <dgm:spPr/>
    </dgm:pt>
    <dgm:pt modelId="{FFBE8A0A-E805-4DBF-BF28-C25759A31B65}" type="pres">
      <dgm:prSet presAssocID="{8A2E05AB-84AB-4B4A-A9F2-7CEBF93C8B9B}" presName="negativeSpace" presStyleCnt="0"/>
      <dgm:spPr/>
    </dgm:pt>
    <dgm:pt modelId="{7488D853-C65B-4294-9A32-EFCD131E099A}" type="pres">
      <dgm:prSet presAssocID="{8A2E05AB-84AB-4B4A-A9F2-7CEBF93C8B9B}" presName="childText" presStyleLbl="conFgAcc1" presStyleIdx="0" presStyleCnt="3">
        <dgm:presLayoutVars>
          <dgm:bulletEnabled val="1"/>
        </dgm:presLayoutVars>
      </dgm:prSet>
      <dgm:spPr/>
    </dgm:pt>
    <dgm:pt modelId="{8F3BFCAE-D37E-40F4-ADCE-7CBC2E5584B0}" type="pres">
      <dgm:prSet presAssocID="{9673AD40-4C1A-43B7-AD02-4843F4140148}" presName="spaceBetweenRectangles" presStyleCnt="0"/>
      <dgm:spPr/>
    </dgm:pt>
    <dgm:pt modelId="{4EDACBCA-5AC2-4F19-A160-A29DE9A324E9}" type="pres">
      <dgm:prSet presAssocID="{58403D78-5EA0-4BB5-9EDD-54B62FF13EDD}" presName="parentLin" presStyleCnt="0"/>
      <dgm:spPr/>
    </dgm:pt>
    <dgm:pt modelId="{8112B6D6-70C1-4EBB-958A-080FB93D61D5}" type="pres">
      <dgm:prSet presAssocID="{58403D78-5EA0-4BB5-9EDD-54B62FF13EDD}" presName="parentLeftMargin" presStyleLbl="node1" presStyleIdx="0" presStyleCnt="3"/>
      <dgm:spPr/>
    </dgm:pt>
    <dgm:pt modelId="{0740FE07-EA47-4C24-9DB7-B1137AC10DA6}" type="pres">
      <dgm:prSet presAssocID="{58403D78-5EA0-4BB5-9EDD-54B62FF13EDD}" presName="parentText" presStyleLbl="node1" presStyleIdx="1" presStyleCnt="3">
        <dgm:presLayoutVars>
          <dgm:chMax val="0"/>
          <dgm:bulletEnabled val="1"/>
        </dgm:presLayoutVars>
      </dgm:prSet>
      <dgm:spPr/>
    </dgm:pt>
    <dgm:pt modelId="{3CCB4C41-041B-4714-84F6-275CBF45B1CB}" type="pres">
      <dgm:prSet presAssocID="{58403D78-5EA0-4BB5-9EDD-54B62FF13EDD}" presName="negativeSpace" presStyleCnt="0"/>
      <dgm:spPr/>
    </dgm:pt>
    <dgm:pt modelId="{49131CF9-C4ED-47B3-B777-8AB6905B7EA6}" type="pres">
      <dgm:prSet presAssocID="{58403D78-5EA0-4BB5-9EDD-54B62FF13EDD}" presName="childText" presStyleLbl="conFgAcc1" presStyleIdx="1" presStyleCnt="3">
        <dgm:presLayoutVars>
          <dgm:bulletEnabled val="1"/>
        </dgm:presLayoutVars>
      </dgm:prSet>
      <dgm:spPr/>
    </dgm:pt>
    <dgm:pt modelId="{CD414A00-4227-4B23-8028-36EDD6B827EC}" type="pres">
      <dgm:prSet presAssocID="{D0ED3ABA-E922-4B0F-B59E-C55F2FC5F9AC}" presName="spaceBetweenRectangles" presStyleCnt="0"/>
      <dgm:spPr/>
    </dgm:pt>
    <dgm:pt modelId="{0A9BFBC0-73D3-4590-9A89-A00E41135619}" type="pres">
      <dgm:prSet presAssocID="{AF42E6BA-FDBD-4DD7-B40D-0EF40F244A90}" presName="parentLin" presStyleCnt="0"/>
      <dgm:spPr/>
    </dgm:pt>
    <dgm:pt modelId="{3334FD05-F761-41A5-9D7D-3D877D8DDD7B}" type="pres">
      <dgm:prSet presAssocID="{AF42E6BA-FDBD-4DD7-B40D-0EF40F244A90}" presName="parentLeftMargin" presStyleLbl="node1" presStyleIdx="1" presStyleCnt="3"/>
      <dgm:spPr/>
    </dgm:pt>
    <dgm:pt modelId="{E7B869F2-1F2F-4649-B91A-54D8C5EACE89}" type="pres">
      <dgm:prSet presAssocID="{AF42E6BA-FDBD-4DD7-B40D-0EF40F244A90}" presName="parentText" presStyleLbl="node1" presStyleIdx="2" presStyleCnt="3">
        <dgm:presLayoutVars>
          <dgm:chMax val="0"/>
          <dgm:bulletEnabled val="1"/>
        </dgm:presLayoutVars>
      </dgm:prSet>
      <dgm:spPr/>
    </dgm:pt>
    <dgm:pt modelId="{53ECE931-B8CD-4CFF-8CA8-9261895CC57C}" type="pres">
      <dgm:prSet presAssocID="{AF42E6BA-FDBD-4DD7-B40D-0EF40F244A90}" presName="negativeSpace" presStyleCnt="0"/>
      <dgm:spPr/>
    </dgm:pt>
    <dgm:pt modelId="{69BDA839-C451-4CA6-885F-AE80685A3293}" type="pres">
      <dgm:prSet presAssocID="{AF42E6BA-FDBD-4DD7-B40D-0EF40F244A90}" presName="childText" presStyleLbl="conFgAcc1" presStyleIdx="2" presStyleCnt="3">
        <dgm:presLayoutVars>
          <dgm:bulletEnabled val="1"/>
        </dgm:presLayoutVars>
      </dgm:prSet>
      <dgm:spPr/>
    </dgm:pt>
  </dgm:ptLst>
  <dgm:cxnLst>
    <dgm:cxn modelId="{E4B07D0A-BC86-4F2D-9EB6-04CDC6B709AC}" type="presOf" srcId="{AFA73D08-B1F9-4421-A1D5-C67BFBB809C8}" destId="{49131CF9-C4ED-47B3-B777-8AB6905B7EA6}" srcOrd="0" destOrd="0" presId="urn:microsoft.com/office/officeart/2005/8/layout/list1"/>
    <dgm:cxn modelId="{AEA56F1C-16DD-4CDE-AE63-B0F020AD8C57}" srcId="{8A2E05AB-84AB-4B4A-A9F2-7CEBF93C8B9B}" destId="{92789D71-A3D5-47C0-A97B-6E631CDAEECA}" srcOrd="0" destOrd="0" parTransId="{630E1D8E-7C1E-4A1B-990A-38CB5731682C}" sibTransId="{C43857BA-CA15-4673-9204-E55BF4AD7461}"/>
    <dgm:cxn modelId="{13F4821C-380C-42C5-8A24-E7C73B96C780}" type="presOf" srcId="{94C093A1-BDB9-4BCE-821E-13B6363BE220}" destId="{69BDA839-C451-4CA6-885F-AE80685A3293}" srcOrd="0" destOrd="2" presId="urn:microsoft.com/office/officeart/2005/8/layout/list1"/>
    <dgm:cxn modelId="{C712DC25-6E3E-4D36-B1C5-82413C6091DA}" type="presOf" srcId="{8A2E05AB-84AB-4B4A-A9F2-7CEBF93C8B9B}" destId="{01B1A2F3-255C-48B3-8653-5AB4BF2C40F8}" srcOrd="0" destOrd="0" presId="urn:microsoft.com/office/officeart/2005/8/layout/list1"/>
    <dgm:cxn modelId="{17068239-006A-4C2D-AF9C-F18817891542}" srcId="{8A7EC682-3BA4-4690-994D-F4C746F45BF4}" destId="{8A2E05AB-84AB-4B4A-A9F2-7CEBF93C8B9B}" srcOrd="0" destOrd="0" parTransId="{D51D9F58-C091-4F62-B032-9D1D3EA9C6B2}" sibTransId="{9673AD40-4C1A-43B7-AD02-4843F4140148}"/>
    <dgm:cxn modelId="{DFB8CA45-2008-4F64-A6B3-585026D1F276}" srcId="{AF42E6BA-FDBD-4DD7-B40D-0EF40F244A90}" destId="{94C093A1-BDB9-4BCE-821E-13B6363BE220}" srcOrd="2" destOrd="0" parTransId="{33FF104C-0D03-4A9C-B621-4D8AA4BCEB01}" sibTransId="{688CDA9E-38E1-4C64-AB3B-F21B874B59C1}"/>
    <dgm:cxn modelId="{C4D05A49-4A31-43F1-A1D8-DEBB82970EDB}" srcId="{8A7EC682-3BA4-4690-994D-F4C746F45BF4}" destId="{58403D78-5EA0-4BB5-9EDD-54B62FF13EDD}" srcOrd="1" destOrd="0" parTransId="{5C31DF51-1060-40F7-B1DC-FB4BDB9C623E}" sibTransId="{D0ED3ABA-E922-4B0F-B59E-C55F2FC5F9AC}"/>
    <dgm:cxn modelId="{4C8CF449-64E1-45B3-8EBD-5FC834C57909}" type="presOf" srcId="{8A7EC682-3BA4-4690-994D-F4C746F45BF4}" destId="{93C79073-926B-4497-9166-499C18F1D662}" srcOrd="0" destOrd="0" presId="urn:microsoft.com/office/officeart/2005/8/layout/list1"/>
    <dgm:cxn modelId="{E5B3EF6C-5318-4B44-B4D0-5E222239C849}" type="presOf" srcId="{58403D78-5EA0-4BB5-9EDD-54B62FF13EDD}" destId="{0740FE07-EA47-4C24-9DB7-B1137AC10DA6}" srcOrd="1" destOrd="0" presId="urn:microsoft.com/office/officeart/2005/8/layout/list1"/>
    <dgm:cxn modelId="{BFF8C670-6B99-44F0-8ECD-59B973D2DC14}" type="presOf" srcId="{758BDFC7-8E04-4627-A9E5-2FE549F772A2}" destId="{69BDA839-C451-4CA6-885F-AE80685A3293}" srcOrd="0" destOrd="1" presId="urn:microsoft.com/office/officeart/2005/8/layout/list1"/>
    <dgm:cxn modelId="{DC64B976-8420-4A76-AB9F-03CF53D56F3E}" type="presOf" srcId="{E43CE206-50B1-40C9-8A45-31E7C3ECD64E}" destId="{69BDA839-C451-4CA6-885F-AE80685A3293}" srcOrd="0" destOrd="0" presId="urn:microsoft.com/office/officeart/2005/8/layout/list1"/>
    <dgm:cxn modelId="{0541F677-AB2B-4A3E-BC97-B46C4FC92A59}" srcId="{AF42E6BA-FDBD-4DD7-B40D-0EF40F244A90}" destId="{758BDFC7-8E04-4627-A9E5-2FE549F772A2}" srcOrd="1" destOrd="0" parTransId="{DAC2832D-3C76-4A39-A0F4-C619D3D779E5}" sibTransId="{6007B800-F695-4598-BF95-7CE1377A7604}"/>
    <dgm:cxn modelId="{BAC85F88-2EB8-4F10-AFAF-6E8AD063080F}" type="presOf" srcId="{92789D71-A3D5-47C0-A97B-6E631CDAEECA}" destId="{7488D853-C65B-4294-9A32-EFCD131E099A}" srcOrd="0" destOrd="0" presId="urn:microsoft.com/office/officeart/2005/8/layout/list1"/>
    <dgm:cxn modelId="{DC28889D-1DEE-4B2B-9327-F880F6D9FD06}" type="presOf" srcId="{AF42E6BA-FDBD-4DD7-B40D-0EF40F244A90}" destId="{3334FD05-F761-41A5-9D7D-3D877D8DDD7B}" srcOrd="0" destOrd="0" presId="urn:microsoft.com/office/officeart/2005/8/layout/list1"/>
    <dgm:cxn modelId="{A201B4A1-F2C8-4718-A345-F01F7992A5BF}" type="presOf" srcId="{8A2E05AB-84AB-4B4A-A9F2-7CEBF93C8B9B}" destId="{127B2841-2D10-49BF-8194-2A884D072D88}" srcOrd="1" destOrd="0" presId="urn:microsoft.com/office/officeart/2005/8/layout/list1"/>
    <dgm:cxn modelId="{6391ADA4-CFE2-49B0-ADD4-D26D295AEA26}" srcId="{AF42E6BA-FDBD-4DD7-B40D-0EF40F244A90}" destId="{E43CE206-50B1-40C9-8A45-31E7C3ECD64E}" srcOrd="0" destOrd="0" parTransId="{84784532-6835-4282-8BE8-3A437EC23381}" sibTransId="{2679979F-0F71-49FC-BC6C-2026F4542DF1}"/>
    <dgm:cxn modelId="{D23D31B6-0597-42B8-AB44-D028DDAEA63A}" type="presOf" srcId="{58403D78-5EA0-4BB5-9EDD-54B62FF13EDD}" destId="{8112B6D6-70C1-4EBB-958A-080FB93D61D5}" srcOrd="0" destOrd="0" presId="urn:microsoft.com/office/officeart/2005/8/layout/list1"/>
    <dgm:cxn modelId="{AE34F7B8-CA7B-4D1E-B118-7D94781453ED}" srcId="{58403D78-5EA0-4BB5-9EDD-54B62FF13EDD}" destId="{AFA73D08-B1F9-4421-A1D5-C67BFBB809C8}" srcOrd="0" destOrd="0" parTransId="{38793597-C824-4621-A091-0536F80E282A}" sibTransId="{37348D50-FFA4-4676-B34A-AA75D915CB2C}"/>
    <dgm:cxn modelId="{DF759ACF-9938-4F11-98BC-88158DED0C34}" type="presOf" srcId="{AF42E6BA-FDBD-4DD7-B40D-0EF40F244A90}" destId="{E7B869F2-1F2F-4649-B91A-54D8C5EACE89}" srcOrd="1" destOrd="0" presId="urn:microsoft.com/office/officeart/2005/8/layout/list1"/>
    <dgm:cxn modelId="{ECAD2FD1-F6A1-4958-B0D4-87444423BE2A}" srcId="{8A7EC682-3BA4-4690-994D-F4C746F45BF4}" destId="{AF42E6BA-FDBD-4DD7-B40D-0EF40F244A90}" srcOrd="2" destOrd="0" parTransId="{6F6061C4-6E80-4FAD-9110-823186CD8A0B}" sibTransId="{E8703AE6-DA8E-4255-A84E-36901C44D5EA}"/>
    <dgm:cxn modelId="{37802026-4352-408F-B1BD-D6B9635BE7B9}" type="presParOf" srcId="{93C79073-926B-4497-9166-499C18F1D662}" destId="{9C64424A-F581-4EF3-862B-30D56D0616C1}" srcOrd="0" destOrd="0" presId="urn:microsoft.com/office/officeart/2005/8/layout/list1"/>
    <dgm:cxn modelId="{459FBB1F-04F3-45C6-8E1A-AB974AF1C770}" type="presParOf" srcId="{9C64424A-F581-4EF3-862B-30D56D0616C1}" destId="{01B1A2F3-255C-48B3-8653-5AB4BF2C40F8}" srcOrd="0" destOrd="0" presId="urn:microsoft.com/office/officeart/2005/8/layout/list1"/>
    <dgm:cxn modelId="{037E23A2-B29E-4F07-8183-72A4AA80A88D}" type="presParOf" srcId="{9C64424A-F581-4EF3-862B-30D56D0616C1}" destId="{127B2841-2D10-49BF-8194-2A884D072D88}" srcOrd="1" destOrd="0" presId="urn:microsoft.com/office/officeart/2005/8/layout/list1"/>
    <dgm:cxn modelId="{EDB59E02-A10B-4D54-B4E2-9CE119E1A6D1}" type="presParOf" srcId="{93C79073-926B-4497-9166-499C18F1D662}" destId="{FFBE8A0A-E805-4DBF-BF28-C25759A31B65}" srcOrd="1" destOrd="0" presId="urn:microsoft.com/office/officeart/2005/8/layout/list1"/>
    <dgm:cxn modelId="{980E65D3-4467-4F6A-A061-E0032B0C0C2D}" type="presParOf" srcId="{93C79073-926B-4497-9166-499C18F1D662}" destId="{7488D853-C65B-4294-9A32-EFCD131E099A}" srcOrd="2" destOrd="0" presId="urn:microsoft.com/office/officeart/2005/8/layout/list1"/>
    <dgm:cxn modelId="{CD484BF2-D0B0-43E8-8B33-419E8F5D0B2B}" type="presParOf" srcId="{93C79073-926B-4497-9166-499C18F1D662}" destId="{8F3BFCAE-D37E-40F4-ADCE-7CBC2E5584B0}" srcOrd="3" destOrd="0" presId="urn:microsoft.com/office/officeart/2005/8/layout/list1"/>
    <dgm:cxn modelId="{71792C6E-49EF-4418-9CE3-4168E3CC1796}" type="presParOf" srcId="{93C79073-926B-4497-9166-499C18F1D662}" destId="{4EDACBCA-5AC2-4F19-A160-A29DE9A324E9}" srcOrd="4" destOrd="0" presId="urn:microsoft.com/office/officeart/2005/8/layout/list1"/>
    <dgm:cxn modelId="{036E12F8-0E4A-4B0E-B2F7-22BF6015A331}" type="presParOf" srcId="{4EDACBCA-5AC2-4F19-A160-A29DE9A324E9}" destId="{8112B6D6-70C1-4EBB-958A-080FB93D61D5}" srcOrd="0" destOrd="0" presId="urn:microsoft.com/office/officeart/2005/8/layout/list1"/>
    <dgm:cxn modelId="{E63CCC66-DCE4-40C5-969D-82FCED550868}" type="presParOf" srcId="{4EDACBCA-5AC2-4F19-A160-A29DE9A324E9}" destId="{0740FE07-EA47-4C24-9DB7-B1137AC10DA6}" srcOrd="1" destOrd="0" presId="urn:microsoft.com/office/officeart/2005/8/layout/list1"/>
    <dgm:cxn modelId="{F9A31F35-7EEF-4284-BD5F-A4B1E3739699}" type="presParOf" srcId="{93C79073-926B-4497-9166-499C18F1D662}" destId="{3CCB4C41-041B-4714-84F6-275CBF45B1CB}" srcOrd="5" destOrd="0" presId="urn:microsoft.com/office/officeart/2005/8/layout/list1"/>
    <dgm:cxn modelId="{9B5C3D84-094A-4C65-A75F-9C4CCE09BD7B}" type="presParOf" srcId="{93C79073-926B-4497-9166-499C18F1D662}" destId="{49131CF9-C4ED-47B3-B777-8AB6905B7EA6}" srcOrd="6" destOrd="0" presId="urn:microsoft.com/office/officeart/2005/8/layout/list1"/>
    <dgm:cxn modelId="{DEE75151-444D-4062-A8EE-6D590B83C019}" type="presParOf" srcId="{93C79073-926B-4497-9166-499C18F1D662}" destId="{CD414A00-4227-4B23-8028-36EDD6B827EC}" srcOrd="7" destOrd="0" presId="urn:microsoft.com/office/officeart/2005/8/layout/list1"/>
    <dgm:cxn modelId="{B773E2A9-027A-404B-BAE2-12C0225D26A7}" type="presParOf" srcId="{93C79073-926B-4497-9166-499C18F1D662}" destId="{0A9BFBC0-73D3-4590-9A89-A00E41135619}" srcOrd="8" destOrd="0" presId="urn:microsoft.com/office/officeart/2005/8/layout/list1"/>
    <dgm:cxn modelId="{F76DD299-711C-4CB2-B409-6A70FC244880}" type="presParOf" srcId="{0A9BFBC0-73D3-4590-9A89-A00E41135619}" destId="{3334FD05-F761-41A5-9D7D-3D877D8DDD7B}" srcOrd="0" destOrd="0" presId="urn:microsoft.com/office/officeart/2005/8/layout/list1"/>
    <dgm:cxn modelId="{D6B7F9ED-AC6B-4F47-AB72-66BE1016D0D9}" type="presParOf" srcId="{0A9BFBC0-73D3-4590-9A89-A00E41135619}" destId="{E7B869F2-1F2F-4649-B91A-54D8C5EACE89}" srcOrd="1" destOrd="0" presId="urn:microsoft.com/office/officeart/2005/8/layout/list1"/>
    <dgm:cxn modelId="{94942B1E-D1C5-4E4C-B2B9-7A0DA8D75986}" type="presParOf" srcId="{93C79073-926B-4497-9166-499C18F1D662}" destId="{53ECE931-B8CD-4CFF-8CA8-9261895CC57C}" srcOrd="9" destOrd="0" presId="urn:microsoft.com/office/officeart/2005/8/layout/list1"/>
    <dgm:cxn modelId="{B51AA68C-4700-4C4D-AFA4-9FB12DB742F9}" type="presParOf" srcId="{93C79073-926B-4497-9166-499C18F1D662}" destId="{69BDA839-C451-4CA6-885F-AE80685A329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043746A-36F1-4568-B24E-C5EB3ECC283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4B83A3B5-5CF0-4648-A759-6C9EF28FB34F}">
      <dgm:prSet/>
      <dgm:spPr/>
      <dgm:t>
        <a:bodyPr/>
        <a:lstStyle/>
        <a:p>
          <a:r>
            <a:rPr lang="en-GB" dirty="0"/>
            <a:t>Topics</a:t>
          </a:r>
        </a:p>
      </dgm:t>
    </dgm:pt>
    <dgm:pt modelId="{A501A8F7-472E-49EB-A3B5-121326B19236}" type="parTrans" cxnId="{7DDCD3A6-34D6-4043-8F20-B28907916597}">
      <dgm:prSet/>
      <dgm:spPr/>
      <dgm:t>
        <a:bodyPr/>
        <a:lstStyle/>
        <a:p>
          <a:endParaRPr lang="en-GB"/>
        </a:p>
      </dgm:t>
    </dgm:pt>
    <dgm:pt modelId="{00B06C4D-5908-4AE6-AD13-536C6D1F88E2}" type="sibTrans" cxnId="{7DDCD3A6-34D6-4043-8F20-B28907916597}">
      <dgm:prSet/>
      <dgm:spPr/>
      <dgm:t>
        <a:bodyPr/>
        <a:lstStyle/>
        <a:p>
          <a:endParaRPr lang="en-GB"/>
        </a:p>
      </dgm:t>
    </dgm:pt>
    <dgm:pt modelId="{B62DF26A-8461-42D5-91E4-4A25B67FFB30}">
      <dgm:prSet/>
      <dgm:spPr/>
      <dgm:t>
        <a:bodyPr/>
        <a:lstStyle/>
        <a:p>
          <a:r>
            <a:rPr lang="en-GB" dirty="0"/>
            <a:t>Problems in Regression</a:t>
          </a:r>
        </a:p>
      </dgm:t>
    </dgm:pt>
    <dgm:pt modelId="{C817822E-71E9-4A2C-9014-6E406443100B}" type="parTrans" cxnId="{90CE862C-1C08-4ED0-8FDE-6905E208CE62}">
      <dgm:prSet/>
      <dgm:spPr/>
      <dgm:t>
        <a:bodyPr/>
        <a:lstStyle/>
        <a:p>
          <a:endParaRPr lang="en-GB"/>
        </a:p>
      </dgm:t>
    </dgm:pt>
    <dgm:pt modelId="{5B9B5178-6DB7-4DC2-8ABF-5C5DD07138C0}" type="sibTrans" cxnId="{90CE862C-1C08-4ED0-8FDE-6905E208CE62}">
      <dgm:prSet/>
      <dgm:spPr/>
      <dgm:t>
        <a:bodyPr/>
        <a:lstStyle/>
        <a:p>
          <a:endParaRPr lang="en-GB"/>
        </a:p>
      </dgm:t>
    </dgm:pt>
    <dgm:pt modelId="{0D473F13-10B5-4541-9967-71AF9FE425A7}">
      <dgm:prSet/>
      <dgm:spPr/>
      <dgm:t>
        <a:bodyPr/>
        <a:lstStyle/>
        <a:p>
          <a:r>
            <a:rPr lang="en-GB" dirty="0"/>
            <a:t>Readings</a:t>
          </a:r>
        </a:p>
      </dgm:t>
    </dgm:pt>
    <dgm:pt modelId="{3C7A219A-0B26-414D-9FEB-67A2AE635FF8}" type="parTrans" cxnId="{2B5C3AD8-BD38-4463-A44E-E635AD3C9A75}">
      <dgm:prSet/>
      <dgm:spPr/>
      <dgm:t>
        <a:bodyPr/>
        <a:lstStyle/>
        <a:p>
          <a:endParaRPr lang="en-GB"/>
        </a:p>
      </dgm:t>
    </dgm:pt>
    <dgm:pt modelId="{CF55A4AC-6E1E-4FD6-B1DE-414CE0883279}" type="sibTrans" cxnId="{2B5C3AD8-BD38-4463-A44E-E635AD3C9A75}">
      <dgm:prSet/>
      <dgm:spPr/>
      <dgm:t>
        <a:bodyPr/>
        <a:lstStyle/>
        <a:p>
          <a:endParaRPr lang="en-GB"/>
        </a:p>
      </dgm:t>
    </dgm:pt>
    <dgm:pt modelId="{F843DFCC-EDE7-44A2-8924-4FD934928508}">
      <dgm:prSet/>
      <dgm:spPr/>
      <dgm:t>
        <a:bodyPr/>
        <a:lstStyle/>
        <a:p>
          <a:r>
            <a:rPr lang="en-GB" dirty="0"/>
            <a:t>Malhotra, Birks, &amp; Wills (2012) Chapter 21 pgs. 761 – 765</a:t>
          </a:r>
        </a:p>
      </dgm:t>
    </dgm:pt>
    <dgm:pt modelId="{411C9434-DA49-49DF-9445-6C60DFE99176}" type="parTrans" cxnId="{CE6A4EBD-298B-43A3-99C4-F385AF77A282}">
      <dgm:prSet/>
      <dgm:spPr/>
      <dgm:t>
        <a:bodyPr/>
        <a:lstStyle/>
        <a:p>
          <a:endParaRPr lang="en-GB"/>
        </a:p>
      </dgm:t>
    </dgm:pt>
    <dgm:pt modelId="{8393394A-727B-4BFD-B203-7F175349BE4D}" type="sibTrans" cxnId="{CE6A4EBD-298B-43A3-99C4-F385AF77A282}">
      <dgm:prSet/>
      <dgm:spPr/>
      <dgm:t>
        <a:bodyPr/>
        <a:lstStyle/>
        <a:p>
          <a:endParaRPr lang="en-GB"/>
        </a:p>
      </dgm:t>
    </dgm:pt>
    <dgm:pt modelId="{D7CE5E54-C4D8-4D1E-96D5-D3DC4BA42F02}" type="pres">
      <dgm:prSet presAssocID="{D043746A-36F1-4568-B24E-C5EB3ECC283A}" presName="linear" presStyleCnt="0">
        <dgm:presLayoutVars>
          <dgm:animLvl val="lvl"/>
          <dgm:resizeHandles val="exact"/>
        </dgm:presLayoutVars>
      </dgm:prSet>
      <dgm:spPr/>
    </dgm:pt>
    <dgm:pt modelId="{4671BFFE-3BED-4BF2-A3E3-0C9C6AE5F90E}" type="pres">
      <dgm:prSet presAssocID="{4B83A3B5-5CF0-4648-A759-6C9EF28FB34F}" presName="parentText" presStyleLbl="node1" presStyleIdx="0" presStyleCnt="2">
        <dgm:presLayoutVars>
          <dgm:chMax val="0"/>
          <dgm:bulletEnabled val="1"/>
        </dgm:presLayoutVars>
      </dgm:prSet>
      <dgm:spPr/>
    </dgm:pt>
    <dgm:pt modelId="{1F461BBD-F94C-4C90-989C-050728FC16F4}" type="pres">
      <dgm:prSet presAssocID="{4B83A3B5-5CF0-4648-A759-6C9EF28FB34F}" presName="childText" presStyleLbl="revTx" presStyleIdx="0" presStyleCnt="2">
        <dgm:presLayoutVars>
          <dgm:bulletEnabled val="1"/>
        </dgm:presLayoutVars>
      </dgm:prSet>
      <dgm:spPr/>
    </dgm:pt>
    <dgm:pt modelId="{3C0EB66A-B225-49D9-9F9B-8853A4663386}" type="pres">
      <dgm:prSet presAssocID="{0D473F13-10B5-4541-9967-71AF9FE425A7}" presName="parentText" presStyleLbl="node1" presStyleIdx="1" presStyleCnt="2">
        <dgm:presLayoutVars>
          <dgm:chMax val="0"/>
          <dgm:bulletEnabled val="1"/>
        </dgm:presLayoutVars>
      </dgm:prSet>
      <dgm:spPr/>
    </dgm:pt>
    <dgm:pt modelId="{FE8F1939-86F4-463C-B2A5-6CAF07EDDF31}" type="pres">
      <dgm:prSet presAssocID="{0D473F13-10B5-4541-9967-71AF9FE425A7}" presName="childText" presStyleLbl="revTx" presStyleIdx="1" presStyleCnt="2">
        <dgm:presLayoutVars>
          <dgm:bulletEnabled val="1"/>
        </dgm:presLayoutVars>
      </dgm:prSet>
      <dgm:spPr/>
    </dgm:pt>
  </dgm:ptLst>
  <dgm:cxnLst>
    <dgm:cxn modelId="{90CE862C-1C08-4ED0-8FDE-6905E208CE62}" srcId="{4B83A3B5-5CF0-4648-A759-6C9EF28FB34F}" destId="{B62DF26A-8461-42D5-91E4-4A25B67FFB30}" srcOrd="0" destOrd="0" parTransId="{C817822E-71E9-4A2C-9014-6E406443100B}" sibTransId="{5B9B5178-6DB7-4DC2-8ABF-5C5DD07138C0}"/>
    <dgm:cxn modelId="{3660893E-D3A0-46AA-9511-D73997FF1AB5}" type="presOf" srcId="{4B83A3B5-5CF0-4648-A759-6C9EF28FB34F}" destId="{4671BFFE-3BED-4BF2-A3E3-0C9C6AE5F90E}" srcOrd="0" destOrd="0" presId="urn:microsoft.com/office/officeart/2005/8/layout/vList2"/>
    <dgm:cxn modelId="{7497044F-C7D3-4E98-AE6C-80206F6321EB}" type="presOf" srcId="{F843DFCC-EDE7-44A2-8924-4FD934928508}" destId="{FE8F1939-86F4-463C-B2A5-6CAF07EDDF31}" srcOrd="0" destOrd="0" presId="urn:microsoft.com/office/officeart/2005/8/layout/vList2"/>
    <dgm:cxn modelId="{B3123C91-0DC9-4A8F-8912-184CA1EA8AFA}" type="presOf" srcId="{0D473F13-10B5-4541-9967-71AF9FE425A7}" destId="{3C0EB66A-B225-49D9-9F9B-8853A4663386}" srcOrd="0" destOrd="0" presId="urn:microsoft.com/office/officeart/2005/8/layout/vList2"/>
    <dgm:cxn modelId="{7DDCD3A6-34D6-4043-8F20-B28907916597}" srcId="{D043746A-36F1-4568-B24E-C5EB3ECC283A}" destId="{4B83A3B5-5CF0-4648-A759-6C9EF28FB34F}" srcOrd="0" destOrd="0" parTransId="{A501A8F7-472E-49EB-A3B5-121326B19236}" sibTransId="{00B06C4D-5908-4AE6-AD13-536C6D1F88E2}"/>
    <dgm:cxn modelId="{CE6A4EBD-298B-43A3-99C4-F385AF77A282}" srcId="{0D473F13-10B5-4541-9967-71AF9FE425A7}" destId="{F843DFCC-EDE7-44A2-8924-4FD934928508}" srcOrd="0" destOrd="0" parTransId="{411C9434-DA49-49DF-9445-6C60DFE99176}" sibTransId="{8393394A-727B-4BFD-B203-7F175349BE4D}"/>
    <dgm:cxn modelId="{EB23D9BF-D1DA-42BE-8C08-56FAAD19C6CF}" type="presOf" srcId="{B62DF26A-8461-42D5-91E4-4A25B67FFB30}" destId="{1F461BBD-F94C-4C90-989C-050728FC16F4}" srcOrd="0" destOrd="0" presId="urn:microsoft.com/office/officeart/2005/8/layout/vList2"/>
    <dgm:cxn modelId="{FEAA4BD6-246C-40C8-AF04-1FB81F6F37EE}" type="presOf" srcId="{D043746A-36F1-4568-B24E-C5EB3ECC283A}" destId="{D7CE5E54-C4D8-4D1E-96D5-D3DC4BA42F02}" srcOrd="0" destOrd="0" presId="urn:microsoft.com/office/officeart/2005/8/layout/vList2"/>
    <dgm:cxn modelId="{2B5C3AD8-BD38-4463-A44E-E635AD3C9A75}" srcId="{D043746A-36F1-4568-B24E-C5EB3ECC283A}" destId="{0D473F13-10B5-4541-9967-71AF9FE425A7}" srcOrd="1" destOrd="0" parTransId="{3C7A219A-0B26-414D-9FEB-67A2AE635FF8}" sibTransId="{CF55A4AC-6E1E-4FD6-B1DE-414CE0883279}"/>
    <dgm:cxn modelId="{047A7A5D-E592-49A9-85B8-30B8BFC757A4}" type="presParOf" srcId="{D7CE5E54-C4D8-4D1E-96D5-D3DC4BA42F02}" destId="{4671BFFE-3BED-4BF2-A3E3-0C9C6AE5F90E}" srcOrd="0" destOrd="0" presId="urn:microsoft.com/office/officeart/2005/8/layout/vList2"/>
    <dgm:cxn modelId="{087657A2-24EF-4DAB-A570-1F25CED84F11}" type="presParOf" srcId="{D7CE5E54-C4D8-4D1E-96D5-D3DC4BA42F02}" destId="{1F461BBD-F94C-4C90-989C-050728FC16F4}" srcOrd="1" destOrd="0" presId="urn:microsoft.com/office/officeart/2005/8/layout/vList2"/>
    <dgm:cxn modelId="{FED51693-D783-4119-8E3B-035CEE6CD80F}" type="presParOf" srcId="{D7CE5E54-C4D8-4D1E-96D5-D3DC4BA42F02}" destId="{3C0EB66A-B225-49D9-9F9B-8853A4663386}" srcOrd="2" destOrd="0" presId="urn:microsoft.com/office/officeart/2005/8/layout/vList2"/>
    <dgm:cxn modelId="{FF113B1B-78B8-4AA6-9EDF-E3406B0717CB}" type="presParOf" srcId="{D7CE5E54-C4D8-4D1E-96D5-D3DC4BA42F02}" destId="{FE8F1939-86F4-463C-B2A5-6CAF07EDDF3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4A5425-BAE0-4EAA-BEC3-362A4EC2AF1D}" type="doc">
      <dgm:prSet loTypeId="urn:microsoft.com/office/officeart/2005/8/layout/default" loCatId="list" qsTypeId="urn:microsoft.com/office/officeart/2005/8/quickstyle/simple1" qsCatId="simple" csTypeId="urn:microsoft.com/office/officeart/2005/8/colors/accent4_1" csCatId="accent4" phldr="1"/>
      <dgm:spPr/>
      <dgm:t>
        <a:bodyPr/>
        <a:lstStyle/>
        <a:p>
          <a:endParaRPr lang="en-GB"/>
        </a:p>
      </dgm:t>
    </dgm:pt>
    <dgm:pt modelId="{31BED89A-1541-4B47-B66B-9ED45EFE0DAA}">
      <dgm:prSet phldrT="[Text]"/>
      <dgm:spPr/>
      <dgm:t>
        <a:bodyPr/>
        <a:lstStyle/>
        <a:p>
          <a:r>
            <a:rPr lang="en-US" altLang="en-US" dirty="0"/>
            <a:t>Errors in data entry</a:t>
          </a:r>
          <a:endParaRPr lang="en-GB" dirty="0"/>
        </a:p>
      </dgm:t>
    </dgm:pt>
    <dgm:pt modelId="{8E4BB9F0-31A9-4A16-976C-C5D1DA760E34}" type="parTrans" cxnId="{A047EC4B-16D4-454B-AB3A-DE44A65520E4}">
      <dgm:prSet/>
      <dgm:spPr/>
      <dgm:t>
        <a:bodyPr/>
        <a:lstStyle/>
        <a:p>
          <a:endParaRPr lang="en-GB"/>
        </a:p>
      </dgm:t>
    </dgm:pt>
    <dgm:pt modelId="{DF312948-DB29-494E-A3ED-084C8716DA08}" type="sibTrans" cxnId="{A047EC4B-16D4-454B-AB3A-DE44A65520E4}">
      <dgm:prSet/>
      <dgm:spPr/>
      <dgm:t>
        <a:bodyPr/>
        <a:lstStyle/>
        <a:p>
          <a:endParaRPr lang="en-GB"/>
        </a:p>
      </dgm:t>
    </dgm:pt>
    <dgm:pt modelId="{ECE07133-DF51-4400-8753-4C8E92BB25B7}">
      <dgm:prSet/>
      <dgm:spPr/>
      <dgm:t>
        <a:bodyPr/>
        <a:lstStyle/>
        <a:p>
          <a:r>
            <a:rPr lang="en-US" altLang="en-US"/>
            <a:t>Valid but exceptional situation</a:t>
          </a:r>
          <a:endParaRPr lang="en-US" altLang="en-US" dirty="0"/>
        </a:p>
      </dgm:t>
    </dgm:pt>
    <dgm:pt modelId="{0D8DD48D-4BFB-4BC7-A541-C2EEE414792C}" type="parTrans" cxnId="{A35E5FD6-D240-467F-868B-93B01819CFA1}">
      <dgm:prSet/>
      <dgm:spPr/>
      <dgm:t>
        <a:bodyPr/>
        <a:lstStyle/>
        <a:p>
          <a:endParaRPr lang="en-GB"/>
        </a:p>
      </dgm:t>
    </dgm:pt>
    <dgm:pt modelId="{9B2CDA38-869C-4DEB-A88E-682218857A03}" type="sibTrans" cxnId="{A35E5FD6-D240-467F-868B-93B01819CFA1}">
      <dgm:prSet/>
      <dgm:spPr/>
      <dgm:t>
        <a:bodyPr/>
        <a:lstStyle/>
        <a:p>
          <a:endParaRPr lang="en-GB"/>
        </a:p>
      </dgm:t>
    </dgm:pt>
    <dgm:pt modelId="{064B5E7D-CEE4-4743-95E6-F8A3B16A5EB4}">
      <dgm:prSet/>
      <dgm:spPr/>
      <dgm:t>
        <a:bodyPr/>
        <a:lstStyle/>
        <a:p>
          <a:r>
            <a:rPr lang="en-US" altLang="en-US"/>
            <a:t>Exceptional without likely explanation</a:t>
          </a:r>
          <a:endParaRPr lang="en-US" altLang="en-US" dirty="0"/>
        </a:p>
      </dgm:t>
    </dgm:pt>
    <dgm:pt modelId="{720ED221-BC2D-4019-9BAD-0CBF38E96EE0}" type="parTrans" cxnId="{45020007-087F-49B8-800F-A5DAC2D899C8}">
      <dgm:prSet/>
      <dgm:spPr/>
      <dgm:t>
        <a:bodyPr/>
        <a:lstStyle/>
        <a:p>
          <a:endParaRPr lang="en-GB"/>
        </a:p>
      </dgm:t>
    </dgm:pt>
    <dgm:pt modelId="{AC01096E-C26A-4A57-95B1-6334F5143EFF}" type="sibTrans" cxnId="{45020007-087F-49B8-800F-A5DAC2D899C8}">
      <dgm:prSet/>
      <dgm:spPr/>
      <dgm:t>
        <a:bodyPr/>
        <a:lstStyle/>
        <a:p>
          <a:endParaRPr lang="en-GB"/>
        </a:p>
      </dgm:t>
    </dgm:pt>
    <dgm:pt modelId="{77A88EB9-1B88-440F-B75F-FD9BB8E110F6}">
      <dgm:prSet/>
      <dgm:spPr/>
      <dgm:t>
        <a:bodyPr/>
        <a:lstStyle/>
        <a:p>
          <a:r>
            <a:rPr lang="en-US" altLang="en-US"/>
            <a:t>Ordinary by individual variables but unusual combination</a:t>
          </a:r>
          <a:endParaRPr lang="en-US" altLang="en-US" dirty="0"/>
        </a:p>
      </dgm:t>
    </dgm:pt>
    <dgm:pt modelId="{A33429A7-0357-4279-99BA-C742C7664402}" type="parTrans" cxnId="{29FF93A2-850F-447A-858B-56E1383C6C85}">
      <dgm:prSet/>
      <dgm:spPr/>
      <dgm:t>
        <a:bodyPr/>
        <a:lstStyle/>
        <a:p>
          <a:endParaRPr lang="en-GB"/>
        </a:p>
      </dgm:t>
    </dgm:pt>
    <dgm:pt modelId="{409EC4D6-1CED-4DC0-A5EF-F2EDBA4B9D9F}" type="sibTrans" cxnId="{29FF93A2-850F-447A-858B-56E1383C6C85}">
      <dgm:prSet/>
      <dgm:spPr/>
      <dgm:t>
        <a:bodyPr/>
        <a:lstStyle/>
        <a:p>
          <a:endParaRPr lang="en-GB"/>
        </a:p>
      </dgm:t>
    </dgm:pt>
    <dgm:pt modelId="{4D05E846-3126-4A33-99C6-0F5FCEB60FC2}" type="pres">
      <dgm:prSet presAssocID="{744A5425-BAE0-4EAA-BEC3-362A4EC2AF1D}" presName="diagram" presStyleCnt="0">
        <dgm:presLayoutVars>
          <dgm:dir/>
          <dgm:resizeHandles val="exact"/>
        </dgm:presLayoutVars>
      </dgm:prSet>
      <dgm:spPr/>
    </dgm:pt>
    <dgm:pt modelId="{79945E22-9715-467A-9FA2-3204DBEC665C}" type="pres">
      <dgm:prSet presAssocID="{31BED89A-1541-4B47-B66B-9ED45EFE0DAA}" presName="node" presStyleLbl="node1" presStyleIdx="0" presStyleCnt="4">
        <dgm:presLayoutVars>
          <dgm:bulletEnabled val="1"/>
        </dgm:presLayoutVars>
      </dgm:prSet>
      <dgm:spPr/>
    </dgm:pt>
    <dgm:pt modelId="{78DE96DA-D757-42B3-8BCC-B7EA19228B9A}" type="pres">
      <dgm:prSet presAssocID="{DF312948-DB29-494E-A3ED-084C8716DA08}" presName="sibTrans" presStyleCnt="0"/>
      <dgm:spPr/>
    </dgm:pt>
    <dgm:pt modelId="{8BF91F90-16AA-4DED-A688-C980D4BEEF14}" type="pres">
      <dgm:prSet presAssocID="{ECE07133-DF51-4400-8753-4C8E92BB25B7}" presName="node" presStyleLbl="node1" presStyleIdx="1" presStyleCnt="4">
        <dgm:presLayoutVars>
          <dgm:bulletEnabled val="1"/>
        </dgm:presLayoutVars>
      </dgm:prSet>
      <dgm:spPr/>
    </dgm:pt>
    <dgm:pt modelId="{B8837D90-CA0E-4858-9697-FAFA2619C4F8}" type="pres">
      <dgm:prSet presAssocID="{9B2CDA38-869C-4DEB-A88E-682218857A03}" presName="sibTrans" presStyleCnt="0"/>
      <dgm:spPr/>
    </dgm:pt>
    <dgm:pt modelId="{E2F74D4B-2AA8-46B7-919A-489E6FFF6AFE}" type="pres">
      <dgm:prSet presAssocID="{064B5E7D-CEE4-4743-95E6-F8A3B16A5EB4}" presName="node" presStyleLbl="node1" presStyleIdx="2" presStyleCnt="4">
        <dgm:presLayoutVars>
          <dgm:bulletEnabled val="1"/>
        </dgm:presLayoutVars>
      </dgm:prSet>
      <dgm:spPr/>
    </dgm:pt>
    <dgm:pt modelId="{58E056D5-69F2-4185-BF26-0E09C0A538AB}" type="pres">
      <dgm:prSet presAssocID="{AC01096E-C26A-4A57-95B1-6334F5143EFF}" presName="sibTrans" presStyleCnt="0"/>
      <dgm:spPr/>
    </dgm:pt>
    <dgm:pt modelId="{6D65EDB1-E425-4714-859D-2577C105FBCE}" type="pres">
      <dgm:prSet presAssocID="{77A88EB9-1B88-440F-B75F-FD9BB8E110F6}" presName="node" presStyleLbl="node1" presStyleIdx="3" presStyleCnt="4">
        <dgm:presLayoutVars>
          <dgm:bulletEnabled val="1"/>
        </dgm:presLayoutVars>
      </dgm:prSet>
      <dgm:spPr/>
    </dgm:pt>
  </dgm:ptLst>
  <dgm:cxnLst>
    <dgm:cxn modelId="{45020007-087F-49B8-800F-A5DAC2D899C8}" srcId="{744A5425-BAE0-4EAA-BEC3-362A4EC2AF1D}" destId="{064B5E7D-CEE4-4743-95E6-F8A3B16A5EB4}" srcOrd="2" destOrd="0" parTransId="{720ED221-BC2D-4019-9BAD-0CBF38E96EE0}" sibTransId="{AC01096E-C26A-4A57-95B1-6334F5143EFF}"/>
    <dgm:cxn modelId="{A0BD3F0F-2347-4020-8FA8-0CB15B6EAF75}" type="presOf" srcId="{ECE07133-DF51-4400-8753-4C8E92BB25B7}" destId="{8BF91F90-16AA-4DED-A688-C980D4BEEF14}" srcOrd="0" destOrd="0" presId="urn:microsoft.com/office/officeart/2005/8/layout/default"/>
    <dgm:cxn modelId="{A047EC4B-16D4-454B-AB3A-DE44A65520E4}" srcId="{744A5425-BAE0-4EAA-BEC3-362A4EC2AF1D}" destId="{31BED89A-1541-4B47-B66B-9ED45EFE0DAA}" srcOrd="0" destOrd="0" parTransId="{8E4BB9F0-31A9-4A16-976C-C5D1DA760E34}" sibTransId="{DF312948-DB29-494E-A3ED-084C8716DA08}"/>
    <dgm:cxn modelId="{408B9771-782D-41DE-BABF-EB004BA96E4F}" type="presOf" srcId="{744A5425-BAE0-4EAA-BEC3-362A4EC2AF1D}" destId="{4D05E846-3126-4A33-99C6-0F5FCEB60FC2}" srcOrd="0" destOrd="0" presId="urn:microsoft.com/office/officeart/2005/8/layout/default"/>
    <dgm:cxn modelId="{29FF93A2-850F-447A-858B-56E1383C6C85}" srcId="{744A5425-BAE0-4EAA-BEC3-362A4EC2AF1D}" destId="{77A88EB9-1B88-440F-B75F-FD9BB8E110F6}" srcOrd="3" destOrd="0" parTransId="{A33429A7-0357-4279-99BA-C742C7664402}" sibTransId="{409EC4D6-1CED-4DC0-A5EF-F2EDBA4B9D9F}"/>
    <dgm:cxn modelId="{228E3BB5-D444-4DF1-BCBA-62FC0675D935}" type="presOf" srcId="{31BED89A-1541-4B47-B66B-9ED45EFE0DAA}" destId="{79945E22-9715-467A-9FA2-3204DBEC665C}" srcOrd="0" destOrd="0" presId="urn:microsoft.com/office/officeart/2005/8/layout/default"/>
    <dgm:cxn modelId="{7EB970B9-B977-4678-83A5-C1269E7191E4}" type="presOf" srcId="{77A88EB9-1B88-440F-B75F-FD9BB8E110F6}" destId="{6D65EDB1-E425-4714-859D-2577C105FBCE}" srcOrd="0" destOrd="0" presId="urn:microsoft.com/office/officeart/2005/8/layout/default"/>
    <dgm:cxn modelId="{11B40CC0-D4D9-4675-89D6-42216609A5CF}" type="presOf" srcId="{064B5E7D-CEE4-4743-95E6-F8A3B16A5EB4}" destId="{E2F74D4B-2AA8-46B7-919A-489E6FFF6AFE}" srcOrd="0" destOrd="0" presId="urn:microsoft.com/office/officeart/2005/8/layout/default"/>
    <dgm:cxn modelId="{A35E5FD6-D240-467F-868B-93B01819CFA1}" srcId="{744A5425-BAE0-4EAA-BEC3-362A4EC2AF1D}" destId="{ECE07133-DF51-4400-8753-4C8E92BB25B7}" srcOrd="1" destOrd="0" parTransId="{0D8DD48D-4BFB-4BC7-A541-C2EEE414792C}" sibTransId="{9B2CDA38-869C-4DEB-A88E-682218857A03}"/>
    <dgm:cxn modelId="{F7B5D2FF-688D-4709-B848-1CA74EFF83D3}" type="presParOf" srcId="{4D05E846-3126-4A33-99C6-0F5FCEB60FC2}" destId="{79945E22-9715-467A-9FA2-3204DBEC665C}" srcOrd="0" destOrd="0" presId="urn:microsoft.com/office/officeart/2005/8/layout/default"/>
    <dgm:cxn modelId="{CB1023EC-9AD9-4A49-9275-A649E0BE63ED}" type="presParOf" srcId="{4D05E846-3126-4A33-99C6-0F5FCEB60FC2}" destId="{78DE96DA-D757-42B3-8BCC-B7EA19228B9A}" srcOrd="1" destOrd="0" presId="urn:microsoft.com/office/officeart/2005/8/layout/default"/>
    <dgm:cxn modelId="{F3229A42-926A-4588-895B-98CDD5DE7813}" type="presParOf" srcId="{4D05E846-3126-4A33-99C6-0F5FCEB60FC2}" destId="{8BF91F90-16AA-4DED-A688-C980D4BEEF14}" srcOrd="2" destOrd="0" presId="urn:microsoft.com/office/officeart/2005/8/layout/default"/>
    <dgm:cxn modelId="{9BE1F6A1-E60C-45E0-817A-368A48517A52}" type="presParOf" srcId="{4D05E846-3126-4A33-99C6-0F5FCEB60FC2}" destId="{B8837D90-CA0E-4858-9697-FAFA2619C4F8}" srcOrd="3" destOrd="0" presId="urn:microsoft.com/office/officeart/2005/8/layout/default"/>
    <dgm:cxn modelId="{1F74D29E-09B8-41F5-926C-8736351922AB}" type="presParOf" srcId="{4D05E846-3126-4A33-99C6-0F5FCEB60FC2}" destId="{E2F74D4B-2AA8-46B7-919A-489E6FFF6AFE}" srcOrd="4" destOrd="0" presId="urn:microsoft.com/office/officeart/2005/8/layout/default"/>
    <dgm:cxn modelId="{906B4CF7-A47D-4F72-B27D-15D9D7657B15}" type="presParOf" srcId="{4D05E846-3126-4A33-99C6-0F5FCEB60FC2}" destId="{58E056D5-69F2-4185-BF26-0E09C0A538AB}" srcOrd="5" destOrd="0" presId="urn:microsoft.com/office/officeart/2005/8/layout/default"/>
    <dgm:cxn modelId="{586FACD1-E077-40CA-93E7-19120A20581C}" type="presParOf" srcId="{4D05E846-3126-4A33-99C6-0F5FCEB60FC2}" destId="{6D65EDB1-E425-4714-859D-2577C105FBC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A20C5E6-A313-41F8-9B86-B0269F3B4F97}"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5458069B-2DA3-45E8-B9E6-69F34825F872}">
      <dgm:prSet phldrT="[Text]"/>
      <dgm:spPr/>
      <dgm:t>
        <a:bodyPr/>
        <a:lstStyle/>
        <a:p>
          <a:r>
            <a:rPr lang="en-US" altLang="en-US" dirty="0">
              <a:solidFill>
                <a:schemeClr val="tx1"/>
              </a:solidFill>
            </a:rPr>
            <a:t>Open data file </a:t>
          </a:r>
          <a:r>
            <a:rPr lang="en-US" altLang="en-US" dirty="0" err="1">
              <a:solidFill>
                <a:schemeClr val="tx1"/>
              </a:solidFill>
            </a:rPr>
            <a:t>Showtime.Sav</a:t>
          </a:r>
          <a:endParaRPr lang="en-GB" dirty="0">
            <a:solidFill>
              <a:schemeClr val="tx1"/>
            </a:solidFill>
          </a:endParaRPr>
        </a:p>
      </dgm:t>
    </dgm:pt>
    <dgm:pt modelId="{81FD3E44-DDA0-4228-87F1-7C857D854779}" type="parTrans" cxnId="{44777F89-F95A-4FD6-8E8D-6164E2E74F85}">
      <dgm:prSet/>
      <dgm:spPr/>
      <dgm:t>
        <a:bodyPr/>
        <a:lstStyle/>
        <a:p>
          <a:endParaRPr lang="en-GB"/>
        </a:p>
      </dgm:t>
    </dgm:pt>
    <dgm:pt modelId="{ED1DEAE6-8C29-42B8-BB07-5AD2181A82BB}" type="sibTrans" cxnId="{44777F89-F95A-4FD6-8E8D-6164E2E74F85}">
      <dgm:prSet/>
      <dgm:spPr/>
      <dgm:t>
        <a:bodyPr/>
        <a:lstStyle/>
        <a:p>
          <a:endParaRPr lang="en-GB"/>
        </a:p>
      </dgm:t>
    </dgm:pt>
    <dgm:pt modelId="{30A3BCF1-CFC5-4DF6-9979-5E285453BF02}">
      <dgm:prSet/>
      <dgm:spPr/>
      <dgm:t>
        <a:bodyPr/>
        <a:lstStyle/>
        <a:p>
          <a:r>
            <a:rPr lang="en-US" altLang="en-US" dirty="0">
              <a:solidFill>
                <a:schemeClr val="tx1"/>
              </a:solidFill>
            </a:rPr>
            <a:t>Predict weekly gross revenue as a function of advertising</a:t>
          </a:r>
        </a:p>
      </dgm:t>
    </dgm:pt>
    <dgm:pt modelId="{8452B182-D14F-4C7F-9D8B-C4AEA6570C5C}" type="parTrans" cxnId="{87A577EA-C32E-46CD-9EA8-10835BFD3AAB}">
      <dgm:prSet/>
      <dgm:spPr/>
      <dgm:t>
        <a:bodyPr/>
        <a:lstStyle/>
        <a:p>
          <a:endParaRPr lang="en-GB"/>
        </a:p>
      </dgm:t>
    </dgm:pt>
    <dgm:pt modelId="{08ABD018-BA4A-4B3D-8A98-9E4C4E40BE18}" type="sibTrans" cxnId="{87A577EA-C32E-46CD-9EA8-10835BFD3AAB}">
      <dgm:prSet/>
      <dgm:spPr/>
      <dgm:t>
        <a:bodyPr/>
        <a:lstStyle/>
        <a:p>
          <a:endParaRPr lang="en-GB"/>
        </a:p>
      </dgm:t>
    </dgm:pt>
    <dgm:pt modelId="{A04A56CB-C094-40EB-B838-4386B0FF2FD9}">
      <dgm:prSet/>
      <dgm:spPr/>
      <dgm:t>
        <a:bodyPr/>
        <a:lstStyle/>
        <a:p>
          <a:r>
            <a:rPr lang="en-US" altLang="en-US" dirty="0">
              <a:solidFill>
                <a:schemeClr val="tx1"/>
              </a:solidFill>
            </a:rPr>
            <a:t>Run correlations of all three variables</a:t>
          </a:r>
        </a:p>
      </dgm:t>
    </dgm:pt>
    <dgm:pt modelId="{15342EC4-DD74-44A9-8D42-F9941A8D3221}" type="parTrans" cxnId="{62A7268E-ACDD-4950-8F20-9CE0E9649961}">
      <dgm:prSet/>
      <dgm:spPr/>
      <dgm:t>
        <a:bodyPr/>
        <a:lstStyle/>
        <a:p>
          <a:endParaRPr lang="en-GB"/>
        </a:p>
      </dgm:t>
    </dgm:pt>
    <dgm:pt modelId="{7A50BB55-4ECB-4A33-A2D7-C0693578FA54}" type="sibTrans" cxnId="{62A7268E-ACDD-4950-8F20-9CE0E9649961}">
      <dgm:prSet/>
      <dgm:spPr/>
      <dgm:t>
        <a:bodyPr/>
        <a:lstStyle/>
        <a:p>
          <a:endParaRPr lang="en-GB"/>
        </a:p>
      </dgm:t>
    </dgm:pt>
    <dgm:pt modelId="{E297F3F8-47C3-44DE-8E99-BF37154E817A}">
      <dgm:prSet/>
      <dgm:spPr/>
      <dgm:t>
        <a:bodyPr/>
        <a:lstStyle/>
        <a:p>
          <a:r>
            <a:rPr lang="en-US" altLang="en-US" dirty="0">
              <a:solidFill>
                <a:schemeClr val="tx1"/>
              </a:solidFill>
            </a:rPr>
            <a:t>Run two simple regressions</a:t>
          </a:r>
        </a:p>
      </dgm:t>
    </dgm:pt>
    <dgm:pt modelId="{BB0C4137-F61A-490A-989B-6359469E7B6F}" type="parTrans" cxnId="{9C3C52E1-0557-4C64-AD0A-F58075B1BB44}">
      <dgm:prSet/>
      <dgm:spPr/>
      <dgm:t>
        <a:bodyPr/>
        <a:lstStyle/>
        <a:p>
          <a:endParaRPr lang="en-GB"/>
        </a:p>
      </dgm:t>
    </dgm:pt>
    <dgm:pt modelId="{E1E6043A-94D9-4003-A8E8-FB1AEEA543AA}" type="sibTrans" cxnId="{9C3C52E1-0557-4C64-AD0A-F58075B1BB44}">
      <dgm:prSet/>
      <dgm:spPr/>
      <dgm:t>
        <a:bodyPr/>
        <a:lstStyle/>
        <a:p>
          <a:endParaRPr lang="en-GB"/>
        </a:p>
      </dgm:t>
    </dgm:pt>
    <dgm:pt modelId="{3215D0F4-4862-41AD-8794-FE99C903DA94}">
      <dgm:prSet/>
      <dgm:spPr/>
      <dgm:t>
        <a:bodyPr/>
        <a:lstStyle/>
        <a:p>
          <a:r>
            <a:rPr lang="en-US" altLang="en-US" dirty="0"/>
            <a:t>Predict revenue from TV advertising</a:t>
          </a:r>
        </a:p>
      </dgm:t>
    </dgm:pt>
    <dgm:pt modelId="{1E654428-2B22-4C14-AD6B-DEF3AF793B20}" type="parTrans" cxnId="{A737ADAD-00E0-49DA-ACB0-DCC03478DE32}">
      <dgm:prSet/>
      <dgm:spPr/>
      <dgm:t>
        <a:bodyPr/>
        <a:lstStyle/>
        <a:p>
          <a:endParaRPr lang="en-GB"/>
        </a:p>
      </dgm:t>
    </dgm:pt>
    <dgm:pt modelId="{0DE896FE-B96E-4690-8F2E-80B8E6DEAB60}" type="sibTrans" cxnId="{A737ADAD-00E0-49DA-ACB0-DCC03478DE32}">
      <dgm:prSet/>
      <dgm:spPr/>
      <dgm:t>
        <a:bodyPr/>
        <a:lstStyle/>
        <a:p>
          <a:endParaRPr lang="en-GB"/>
        </a:p>
      </dgm:t>
    </dgm:pt>
    <dgm:pt modelId="{64D63F78-C29C-4C90-BA01-58CB343DA7DE}">
      <dgm:prSet/>
      <dgm:spPr/>
      <dgm:t>
        <a:bodyPr/>
        <a:lstStyle/>
        <a:p>
          <a:r>
            <a:rPr lang="en-US" altLang="en-US" dirty="0"/>
            <a:t>Predict revenue from newspaper advertising</a:t>
          </a:r>
        </a:p>
      </dgm:t>
    </dgm:pt>
    <dgm:pt modelId="{DE7F3EF0-FF3F-4AB4-90E3-405F32FD0BA6}" type="parTrans" cxnId="{17F07B11-4B5C-4A46-9EC4-3D64CBC12C0C}">
      <dgm:prSet/>
      <dgm:spPr/>
      <dgm:t>
        <a:bodyPr/>
        <a:lstStyle/>
        <a:p>
          <a:endParaRPr lang="en-GB"/>
        </a:p>
      </dgm:t>
    </dgm:pt>
    <dgm:pt modelId="{7B4A6443-D9F4-4051-9522-27FAE49A0EC6}" type="sibTrans" cxnId="{17F07B11-4B5C-4A46-9EC4-3D64CBC12C0C}">
      <dgm:prSet/>
      <dgm:spPr/>
      <dgm:t>
        <a:bodyPr/>
        <a:lstStyle/>
        <a:p>
          <a:endParaRPr lang="en-GB"/>
        </a:p>
      </dgm:t>
    </dgm:pt>
    <dgm:pt modelId="{7AB0621D-6260-4994-B49C-D5D8427CD9B6}">
      <dgm:prSet/>
      <dgm:spPr/>
      <dgm:t>
        <a:bodyPr/>
        <a:lstStyle/>
        <a:p>
          <a:r>
            <a:rPr lang="en-US" altLang="en-US" dirty="0">
              <a:solidFill>
                <a:schemeClr val="tx1"/>
              </a:solidFill>
            </a:rPr>
            <a:t>Run one multiple regression</a:t>
          </a:r>
        </a:p>
      </dgm:t>
    </dgm:pt>
    <dgm:pt modelId="{C6FA9C2E-1080-4AEF-8C7F-B6E7997EE7FE}" type="parTrans" cxnId="{E801E516-BC87-4643-8F39-D996782D06EA}">
      <dgm:prSet/>
      <dgm:spPr/>
      <dgm:t>
        <a:bodyPr/>
        <a:lstStyle/>
        <a:p>
          <a:endParaRPr lang="en-GB"/>
        </a:p>
      </dgm:t>
    </dgm:pt>
    <dgm:pt modelId="{429D57B1-9A48-4AD1-9096-D10FA391E5DF}" type="sibTrans" cxnId="{E801E516-BC87-4643-8F39-D996782D06EA}">
      <dgm:prSet/>
      <dgm:spPr/>
      <dgm:t>
        <a:bodyPr/>
        <a:lstStyle/>
        <a:p>
          <a:endParaRPr lang="en-GB"/>
        </a:p>
      </dgm:t>
    </dgm:pt>
    <dgm:pt modelId="{877BD96B-5D3E-49C7-81CC-BE7750D48FFC}">
      <dgm:prSet/>
      <dgm:spPr/>
      <dgm:t>
        <a:bodyPr/>
        <a:lstStyle/>
        <a:p>
          <a:r>
            <a:rPr lang="en-US" altLang="en-US" dirty="0"/>
            <a:t>Predict revenue</a:t>
          </a:r>
        </a:p>
      </dgm:t>
    </dgm:pt>
    <dgm:pt modelId="{59D5826A-BBEF-4978-AA05-514038D0C7C5}" type="parTrans" cxnId="{D781AE67-4540-4469-8F19-B78E4ED2F225}">
      <dgm:prSet/>
      <dgm:spPr/>
      <dgm:t>
        <a:bodyPr/>
        <a:lstStyle/>
        <a:p>
          <a:endParaRPr lang="en-GB"/>
        </a:p>
      </dgm:t>
    </dgm:pt>
    <dgm:pt modelId="{401011ED-E591-4239-B277-FCBCB6ECECFB}" type="sibTrans" cxnId="{D781AE67-4540-4469-8F19-B78E4ED2F225}">
      <dgm:prSet/>
      <dgm:spPr/>
      <dgm:t>
        <a:bodyPr/>
        <a:lstStyle/>
        <a:p>
          <a:endParaRPr lang="en-GB"/>
        </a:p>
      </dgm:t>
    </dgm:pt>
    <dgm:pt modelId="{C816055A-098B-4E63-A02B-28610F6D17D2}">
      <dgm:prSet/>
      <dgm:spPr/>
      <dgm:t>
        <a:bodyPr/>
        <a:lstStyle/>
        <a:p>
          <a:r>
            <a:rPr lang="en-US" altLang="en-US" dirty="0"/>
            <a:t>From both types of advertising</a:t>
          </a:r>
        </a:p>
      </dgm:t>
    </dgm:pt>
    <dgm:pt modelId="{15AE8307-790E-4F0A-87A6-80B0E6FB89FB}" type="parTrans" cxnId="{AA9973D3-BE72-4F20-B444-0E79E687A4CB}">
      <dgm:prSet/>
      <dgm:spPr/>
      <dgm:t>
        <a:bodyPr/>
        <a:lstStyle/>
        <a:p>
          <a:endParaRPr lang="en-GB"/>
        </a:p>
      </dgm:t>
    </dgm:pt>
    <dgm:pt modelId="{46618308-A35A-4878-B0D6-E1293BF10178}" type="sibTrans" cxnId="{AA9973D3-BE72-4F20-B444-0E79E687A4CB}">
      <dgm:prSet/>
      <dgm:spPr/>
      <dgm:t>
        <a:bodyPr/>
        <a:lstStyle/>
        <a:p>
          <a:endParaRPr lang="en-GB"/>
        </a:p>
      </dgm:t>
    </dgm:pt>
    <dgm:pt modelId="{EF02DA4A-23FB-49DE-91AB-91AD9D4A677A}" type="pres">
      <dgm:prSet presAssocID="{CA20C5E6-A313-41F8-9B86-B0269F3B4F97}" presName="linear" presStyleCnt="0">
        <dgm:presLayoutVars>
          <dgm:dir/>
          <dgm:animLvl val="lvl"/>
          <dgm:resizeHandles val="exact"/>
        </dgm:presLayoutVars>
      </dgm:prSet>
      <dgm:spPr/>
    </dgm:pt>
    <dgm:pt modelId="{CE873FAD-2571-4F81-B7F9-4BAE2457B9D5}" type="pres">
      <dgm:prSet presAssocID="{5458069B-2DA3-45E8-B9E6-69F34825F872}" presName="parentLin" presStyleCnt="0"/>
      <dgm:spPr/>
    </dgm:pt>
    <dgm:pt modelId="{BC6B2B2E-2455-4F43-9C94-86AA30165BFF}" type="pres">
      <dgm:prSet presAssocID="{5458069B-2DA3-45E8-B9E6-69F34825F872}" presName="parentLeftMargin" presStyleLbl="node1" presStyleIdx="0" presStyleCnt="5"/>
      <dgm:spPr/>
    </dgm:pt>
    <dgm:pt modelId="{34C056B6-CB18-4BA4-AA66-097F7041A370}" type="pres">
      <dgm:prSet presAssocID="{5458069B-2DA3-45E8-B9E6-69F34825F872}" presName="parentText" presStyleLbl="node1" presStyleIdx="0" presStyleCnt="5">
        <dgm:presLayoutVars>
          <dgm:chMax val="0"/>
          <dgm:bulletEnabled val="1"/>
        </dgm:presLayoutVars>
      </dgm:prSet>
      <dgm:spPr/>
    </dgm:pt>
    <dgm:pt modelId="{AFCED119-25E1-4B67-8E0C-652ACFC41F34}" type="pres">
      <dgm:prSet presAssocID="{5458069B-2DA3-45E8-B9E6-69F34825F872}" presName="negativeSpace" presStyleCnt="0"/>
      <dgm:spPr/>
    </dgm:pt>
    <dgm:pt modelId="{2C1EBD8D-3216-4B30-8499-6125E84C7F78}" type="pres">
      <dgm:prSet presAssocID="{5458069B-2DA3-45E8-B9E6-69F34825F872}" presName="childText" presStyleLbl="conFgAcc1" presStyleIdx="0" presStyleCnt="5">
        <dgm:presLayoutVars>
          <dgm:bulletEnabled val="1"/>
        </dgm:presLayoutVars>
      </dgm:prSet>
      <dgm:spPr/>
    </dgm:pt>
    <dgm:pt modelId="{E032F29D-41D5-42FC-A34C-120A909C5EAA}" type="pres">
      <dgm:prSet presAssocID="{ED1DEAE6-8C29-42B8-BB07-5AD2181A82BB}" presName="spaceBetweenRectangles" presStyleCnt="0"/>
      <dgm:spPr/>
    </dgm:pt>
    <dgm:pt modelId="{99D08BF9-40A1-4B17-B79A-4DF4D81FEB81}" type="pres">
      <dgm:prSet presAssocID="{30A3BCF1-CFC5-4DF6-9979-5E285453BF02}" presName="parentLin" presStyleCnt="0"/>
      <dgm:spPr/>
    </dgm:pt>
    <dgm:pt modelId="{32EE74A8-2B4D-40CF-BF6E-8235093309E4}" type="pres">
      <dgm:prSet presAssocID="{30A3BCF1-CFC5-4DF6-9979-5E285453BF02}" presName="parentLeftMargin" presStyleLbl="node1" presStyleIdx="0" presStyleCnt="5"/>
      <dgm:spPr/>
    </dgm:pt>
    <dgm:pt modelId="{87D7304E-C86A-4FFF-A066-FB8E0E1228DA}" type="pres">
      <dgm:prSet presAssocID="{30A3BCF1-CFC5-4DF6-9979-5E285453BF02}" presName="parentText" presStyleLbl="node1" presStyleIdx="1" presStyleCnt="5">
        <dgm:presLayoutVars>
          <dgm:chMax val="0"/>
          <dgm:bulletEnabled val="1"/>
        </dgm:presLayoutVars>
      </dgm:prSet>
      <dgm:spPr/>
    </dgm:pt>
    <dgm:pt modelId="{6DBC0906-FA21-4C9C-9C80-DA4AA51DABE6}" type="pres">
      <dgm:prSet presAssocID="{30A3BCF1-CFC5-4DF6-9979-5E285453BF02}" presName="negativeSpace" presStyleCnt="0"/>
      <dgm:spPr/>
    </dgm:pt>
    <dgm:pt modelId="{625FF3B5-832A-4772-A06C-B0AE5BEA9934}" type="pres">
      <dgm:prSet presAssocID="{30A3BCF1-CFC5-4DF6-9979-5E285453BF02}" presName="childText" presStyleLbl="conFgAcc1" presStyleIdx="1" presStyleCnt="5">
        <dgm:presLayoutVars>
          <dgm:bulletEnabled val="1"/>
        </dgm:presLayoutVars>
      </dgm:prSet>
      <dgm:spPr/>
    </dgm:pt>
    <dgm:pt modelId="{7BD4DB37-5748-45F7-8908-6CEDB38CFCBD}" type="pres">
      <dgm:prSet presAssocID="{08ABD018-BA4A-4B3D-8A98-9E4C4E40BE18}" presName="spaceBetweenRectangles" presStyleCnt="0"/>
      <dgm:spPr/>
    </dgm:pt>
    <dgm:pt modelId="{BA4166A1-5926-4B87-9315-81088B3827A6}" type="pres">
      <dgm:prSet presAssocID="{A04A56CB-C094-40EB-B838-4386B0FF2FD9}" presName="parentLin" presStyleCnt="0"/>
      <dgm:spPr/>
    </dgm:pt>
    <dgm:pt modelId="{D53D2336-502E-4E6D-A4AB-CCBDE5C596B9}" type="pres">
      <dgm:prSet presAssocID="{A04A56CB-C094-40EB-B838-4386B0FF2FD9}" presName="parentLeftMargin" presStyleLbl="node1" presStyleIdx="1" presStyleCnt="5"/>
      <dgm:spPr/>
    </dgm:pt>
    <dgm:pt modelId="{E7B7D3FC-B4C2-4687-A66B-371252C486E8}" type="pres">
      <dgm:prSet presAssocID="{A04A56CB-C094-40EB-B838-4386B0FF2FD9}" presName="parentText" presStyleLbl="node1" presStyleIdx="2" presStyleCnt="5" custLinFactNeighborX="-9987" custLinFactNeighborY="7492">
        <dgm:presLayoutVars>
          <dgm:chMax val="0"/>
          <dgm:bulletEnabled val="1"/>
        </dgm:presLayoutVars>
      </dgm:prSet>
      <dgm:spPr/>
    </dgm:pt>
    <dgm:pt modelId="{121354A9-277D-40DC-A47E-2FF2177B4B23}" type="pres">
      <dgm:prSet presAssocID="{A04A56CB-C094-40EB-B838-4386B0FF2FD9}" presName="negativeSpace" presStyleCnt="0"/>
      <dgm:spPr/>
    </dgm:pt>
    <dgm:pt modelId="{93559C8A-EFF1-42CB-8AE6-BD3C3DF0D31C}" type="pres">
      <dgm:prSet presAssocID="{A04A56CB-C094-40EB-B838-4386B0FF2FD9}" presName="childText" presStyleLbl="conFgAcc1" presStyleIdx="2" presStyleCnt="5">
        <dgm:presLayoutVars>
          <dgm:bulletEnabled val="1"/>
        </dgm:presLayoutVars>
      </dgm:prSet>
      <dgm:spPr/>
    </dgm:pt>
    <dgm:pt modelId="{3FA1A783-3FEF-4B53-AF18-C62DE7EBF9BE}" type="pres">
      <dgm:prSet presAssocID="{7A50BB55-4ECB-4A33-A2D7-C0693578FA54}" presName="spaceBetweenRectangles" presStyleCnt="0"/>
      <dgm:spPr/>
    </dgm:pt>
    <dgm:pt modelId="{9DE7FD0B-238C-4041-8003-83DB48EF3698}" type="pres">
      <dgm:prSet presAssocID="{E297F3F8-47C3-44DE-8E99-BF37154E817A}" presName="parentLin" presStyleCnt="0"/>
      <dgm:spPr/>
    </dgm:pt>
    <dgm:pt modelId="{77EB9834-5662-425C-9CDF-380642A162D2}" type="pres">
      <dgm:prSet presAssocID="{E297F3F8-47C3-44DE-8E99-BF37154E817A}" presName="parentLeftMargin" presStyleLbl="node1" presStyleIdx="2" presStyleCnt="5"/>
      <dgm:spPr/>
    </dgm:pt>
    <dgm:pt modelId="{B8028D31-99F4-4BD1-A4EE-E99FACDD322F}" type="pres">
      <dgm:prSet presAssocID="{E297F3F8-47C3-44DE-8E99-BF37154E817A}" presName="parentText" presStyleLbl="node1" presStyleIdx="3" presStyleCnt="5">
        <dgm:presLayoutVars>
          <dgm:chMax val="0"/>
          <dgm:bulletEnabled val="1"/>
        </dgm:presLayoutVars>
      </dgm:prSet>
      <dgm:spPr/>
    </dgm:pt>
    <dgm:pt modelId="{B9391E50-0076-4225-982F-24E197E164C1}" type="pres">
      <dgm:prSet presAssocID="{E297F3F8-47C3-44DE-8E99-BF37154E817A}" presName="negativeSpace" presStyleCnt="0"/>
      <dgm:spPr/>
    </dgm:pt>
    <dgm:pt modelId="{EC2D6070-794C-4BB1-AA24-0A02E4CCCBBF}" type="pres">
      <dgm:prSet presAssocID="{E297F3F8-47C3-44DE-8E99-BF37154E817A}" presName="childText" presStyleLbl="conFgAcc1" presStyleIdx="3" presStyleCnt="5">
        <dgm:presLayoutVars>
          <dgm:bulletEnabled val="1"/>
        </dgm:presLayoutVars>
      </dgm:prSet>
      <dgm:spPr/>
    </dgm:pt>
    <dgm:pt modelId="{7E18E6DE-B007-4E9F-80C7-08A29E3A2C49}" type="pres">
      <dgm:prSet presAssocID="{E1E6043A-94D9-4003-A8E8-FB1AEEA543AA}" presName="spaceBetweenRectangles" presStyleCnt="0"/>
      <dgm:spPr/>
    </dgm:pt>
    <dgm:pt modelId="{DA342BF7-D916-46B7-8FAD-78CEADDC5AAB}" type="pres">
      <dgm:prSet presAssocID="{7AB0621D-6260-4994-B49C-D5D8427CD9B6}" presName="parentLin" presStyleCnt="0"/>
      <dgm:spPr/>
    </dgm:pt>
    <dgm:pt modelId="{C516AB88-27E8-4CD0-BA15-C98919471A69}" type="pres">
      <dgm:prSet presAssocID="{7AB0621D-6260-4994-B49C-D5D8427CD9B6}" presName="parentLeftMargin" presStyleLbl="node1" presStyleIdx="3" presStyleCnt="5"/>
      <dgm:spPr/>
    </dgm:pt>
    <dgm:pt modelId="{786C18CB-05B1-4EB5-8328-9FDBEFB2CDF2}" type="pres">
      <dgm:prSet presAssocID="{7AB0621D-6260-4994-B49C-D5D8427CD9B6}" presName="parentText" presStyleLbl="node1" presStyleIdx="4" presStyleCnt="5">
        <dgm:presLayoutVars>
          <dgm:chMax val="0"/>
          <dgm:bulletEnabled val="1"/>
        </dgm:presLayoutVars>
      </dgm:prSet>
      <dgm:spPr/>
    </dgm:pt>
    <dgm:pt modelId="{E64B58A9-393F-4AB2-B096-2C2AE449F5C8}" type="pres">
      <dgm:prSet presAssocID="{7AB0621D-6260-4994-B49C-D5D8427CD9B6}" presName="negativeSpace" presStyleCnt="0"/>
      <dgm:spPr/>
    </dgm:pt>
    <dgm:pt modelId="{09BFC822-CA6A-42C8-B93B-65FA199D78E9}" type="pres">
      <dgm:prSet presAssocID="{7AB0621D-6260-4994-B49C-D5D8427CD9B6}" presName="childText" presStyleLbl="conFgAcc1" presStyleIdx="4" presStyleCnt="5">
        <dgm:presLayoutVars>
          <dgm:bulletEnabled val="1"/>
        </dgm:presLayoutVars>
      </dgm:prSet>
      <dgm:spPr/>
    </dgm:pt>
  </dgm:ptLst>
  <dgm:cxnLst>
    <dgm:cxn modelId="{D18B510D-5D9F-4C9E-9F77-DAEA54AF639F}" type="presOf" srcId="{CA20C5E6-A313-41F8-9B86-B0269F3B4F97}" destId="{EF02DA4A-23FB-49DE-91AB-91AD9D4A677A}" srcOrd="0" destOrd="0" presId="urn:microsoft.com/office/officeart/2005/8/layout/list1"/>
    <dgm:cxn modelId="{A7D2870F-C9FD-453B-BFED-E17ED4676EE0}" type="presOf" srcId="{C816055A-098B-4E63-A02B-28610F6D17D2}" destId="{09BFC822-CA6A-42C8-B93B-65FA199D78E9}" srcOrd="0" destOrd="1" presId="urn:microsoft.com/office/officeart/2005/8/layout/list1"/>
    <dgm:cxn modelId="{17F07B11-4B5C-4A46-9EC4-3D64CBC12C0C}" srcId="{E297F3F8-47C3-44DE-8E99-BF37154E817A}" destId="{64D63F78-C29C-4C90-BA01-58CB343DA7DE}" srcOrd="1" destOrd="0" parTransId="{DE7F3EF0-FF3F-4AB4-90E3-405F32FD0BA6}" sibTransId="{7B4A6443-D9F4-4051-9522-27FAE49A0EC6}"/>
    <dgm:cxn modelId="{E801E516-BC87-4643-8F39-D996782D06EA}" srcId="{CA20C5E6-A313-41F8-9B86-B0269F3B4F97}" destId="{7AB0621D-6260-4994-B49C-D5D8427CD9B6}" srcOrd="4" destOrd="0" parTransId="{C6FA9C2E-1080-4AEF-8C7F-B6E7997EE7FE}" sibTransId="{429D57B1-9A48-4AD1-9096-D10FA391E5DF}"/>
    <dgm:cxn modelId="{C788FA1E-1E41-48D3-984C-43817B042572}" type="presOf" srcId="{5458069B-2DA3-45E8-B9E6-69F34825F872}" destId="{34C056B6-CB18-4BA4-AA66-097F7041A370}" srcOrd="1" destOrd="0" presId="urn:microsoft.com/office/officeart/2005/8/layout/list1"/>
    <dgm:cxn modelId="{D205C128-A5C3-4607-B353-6C04E1D44A1D}" type="presOf" srcId="{E297F3F8-47C3-44DE-8E99-BF37154E817A}" destId="{77EB9834-5662-425C-9CDF-380642A162D2}" srcOrd="0" destOrd="0" presId="urn:microsoft.com/office/officeart/2005/8/layout/list1"/>
    <dgm:cxn modelId="{34792E3D-0BF0-4D56-9DCC-5CB648235406}" type="presOf" srcId="{A04A56CB-C094-40EB-B838-4386B0FF2FD9}" destId="{D53D2336-502E-4E6D-A4AB-CCBDE5C596B9}" srcOrd="0" destOrd="0" presId="urn:microsoft.com/office/officeart/2005/8/layout/list1"/>
    <dgm:cxn modelId="{BC70895F-50C4-4DD3-8023-DCC3E9B3179D}" type="presOf" srcId="{7AB0621D-6260-4994-B49C-D5D8427CD9B6}" destId="{786C18CB-05B1-4EB5-8328-9FDBEFB2CDF2}" srcOrd="1" destOrd="0" presId="urn:microsoft.com/office/officeart/2005/8/layout/list1"/>
    <dgm:cxn modelId="{D781AE67-4540-4469-8F19-B78E4ED2F225}" srcId="{7AB0621D-6260-4994-B49C-D5D8427CD9B6}" destId="{877BD96B-5D3E-49C7-81CC-BE7750D48FFC}" srcOrd="0" destOrd="0" parTransId="{59D5826A-BBEF-4978-AA05-514038D0C7C5}" sibTransId="{401011ED-E591-4239-B277-FCBCB6ECECFB}"/>
    <dgm:cxn modelId="{2EF13068-861D-4182-A115-2BB6E6D6F4A1}" type="presOf" srcId="{7AB0621D-6260-4994-B49C-D5D8427CD9B6}" destId="{C516AB88-27E8-4CD0-BA15-C98919471A69}" srcOrd="0" destOrd="0" presId="urn:microsoft.com/office/officeart/2005/8/layout/list1"/>
    <dgm:cxn modelId="{E1B52E72-C925-4E55-BC23-0E2A04B1088B}" type="presOf" srcId="{877BD96B-5D3E-49C7-81CC-BE7750D48FFC}" destId="{09BFC822-CA6A-42C8-B93B-65FA199D78E9}" srcOrd="0" destOrd="0" presId="urn:microsoft.com/office/officeart/2005/8/layout/list1"/>
    <dgm:cxn modelId="{BAD52A7E-10DB-4210-B56A-98570634FE91}" type="presOf" srcId="{3215D0F4-4862-41AD-8794-FE99C903DA94}" destId="{EC2D6070-794C-4BB1-AA24-0A02E4CCCBBF}" srcOrd="0" destOrd="0" presId="urn:microsoft.com/office/officeart/2005/8/layout/list1"/>
    <dgm:cxn modelId="{1DFF5187-8D33-4216-A712-A38B2D20398B}" type="presOf" srcId="{5458069B-2DA3-45E8-B9E6-69F34825F872}" destId="{BC6B2B2E-2455-4F43-9C94-86AA30165BFF}" srcOrd="0" destOrd="0" presId="urn:microsoft.com/office/officeart/2005/8/layout/list1"/>
    <dgm:cxn modelId="{44777F89-F95A-4FD6-8E8D-6164E2E74F85}" srcId="{CA20C5E6-A313-41F8-9B86-B0269F3B4F97}" destId="{5458069B-2DA3-45E8-B9E6-69F34825F872}" srcOrd="0" destOrd="0" parTransId="{81FD3E44-DDA0-4228-87F1-7C857D854779}" sibTransId="{ED1DEAE6-8C29-42B8-BB07-5AD2181A82BB}"/>
    <dgm:cxn modelId="{62A7268E-ACDD-4950-8F20-9CE0E9649961}" srcId="{CA20C5E6-A313-41F8-9B86-B0269F3B4F97}" destId="{A04A56CB-C094-40EB-B838-4386B0FF2FD9}" srcOrd="2" destOrd="0" parTransId="{15342EC4-DD74-44A9-8D42-F9941A8D3221}" sibTransId="{7A50BB55-4ECB-4A33-A2D7-C0693578FA54}"/>
    <dgm:cxn modelId="{B9C3BC9E-3BA7-4997-A20B-C65A85FB3B22}" type="presOf" srcId="{64D63F78-C29C-4C90-BA01-58CB343DA7DE}" destId="{EC2D6070-794C-4BB1-AA24-0A02E4CCCBBF}" srcOrd="0" destOrd="1" presId="urn:microsoft.com/office/officeart/2005/8/layout/list1"/>
    <dgm:cxn modelId="{A737ADAD-00E0-49DA-ACB0-DCC03478DE32}" srcId="{E297F3F8-47C3-44DE-8E99-BF37154E817A}" destId="{3215D0F4-4862-41AD-8794-FE99C903DA94}" srcOrd="0" destOrd="0" parTransId="{1E654428-2B22-4C14-AD6B-DEF3AF793B20}" sibTransId="{0DE896FE-B96E-4690-8F2E-80B8E6DEAB60}"/>
    <dgm:cxn modelId="{AC0998CB-1CDE-45C1-BA48-10AA3B524FB8}" type="presOf" srcId="{30A3BCF1-CFC5-4DF6-9979-5E285453BF02}" destId="{32EE74A8-2B4D-40CF-BF6E-8235093309E4}" srcOrd="0" destOrd="0" presId="urn:microsoft.com/office/officeart/2005/8/layout/list1"/>
    <dgm:cxn modelId="{AA9973D3-BE72-4F20-B444-0E79E687A4CB}" srcId="{7AB0621D-6260-4994-B49C-D5D8427CD9B6}" destId="{C816055A-098B-4E63-A02B-28610F6D17D2}" srcOrd="1" destOrd="0" parTransId="{15AE8307-790E-4F0A-87A6-80B0E6FB89FB}" sibTransId="{46618308-A35A-4878-B0D6-E1293BF10178}"/>
    <dgm:cxn modelId="{9C3C52E1-0557-4C64-AD0A-F58075B1BB44}" srcId="{CA20C5E6-A313-41F8-9B86-B0269F3B4F97}" destId="{E297F3F8-47C3-44DE-8E99-BF37154E817A}" srcOrd="3" destOrd="0" parTransId="{BB0C4137-F61A-490A-989B-6359469E7B6F}" sibTransId="{E1E6043A-94D9-4003-A8E8-FB1AEEA543AA}"/>
    <dgm:cxn modelId="{B9CFE3E5-B715-40D7-BA72-DF5BE192F43F}" type="presOf" srcId="{A04A56CB-C094-40EB-B838-4386B0FF2FD9}" destId="{E7B7D3FC-B4C2-4687-A66B-371252C486E8}" srcOrd="1" destOrd="0" presId="urn:microsoft.com/office/officeart/2005/8/layout/list1"/>
    <dgm:cxn modelId="{87A577EA-C32E-46CD-9EA8-10835BFD3AAB}" srcId="{CA20C5E6-A313-41F8-9B86-B0269F3B4F97}" destId="{30A3BCF1-CFC5-4DF6-9979-5E285453BF02}" srcOrd="1" destOrd="0" parTransId="{8452B182-D14F-4C7F-9D8B-C4AEA6570C5C}" sibTransId="{08ABD018-BA4A-4B3D-8A98-9E4C4E40BE18}"/>
    <dgm:cxn modelId="{2E07B6F1-EE79-4519-9096-5AFD8C38E5B5}" type="presOf" srcId="{30A3BCF1-CFC5-4DF6-9979-5E285453BF02}" destId="{87D7304E-C86A-4FFF-A066-FB8E0E1228DA}" srcOrd="1" destOrd="0" presId="urn:microsoft.com/office/officeart/2005/8/layout/list1"/>
    <dgm:cxn modelId="{83AF75F8-30DC-47BF-A14B-5A98673E01ED}" type="presOf" srcId="{E297F3F8-47C3-44DE-8E99-BF37154E817A}" destId="{B8028D31-99F4-4BD1-A4EE-E99FACDD322F}" srcOrd="1" destOrd="0" presId="urn:microsoft.com/office/officeart/2005/8/layout/list1"/>
    <dgm:cxn modelId="{046FB453-795F-4009-A004-C0D886A11F6C}" type="presParOf" srcId="{EF02DA4A-23FB-49DE-91AB-91AD9D4A677A}" destId="{CE873FAD-2571-4F81-B7F9-4BAE2457B9D5}" srcOrd="0" destOrd="0" presId="urn:microsoft.com/office/officeart/2005/8/layout/list1"/>
    <dgm:cxn modelId="{7B4D74E8-6343-4C57-A3C2-67CF95A28442}" type="presParOf" srcId="{CE873FAD-2571-4F81-B7F9-4BAE2457B9D5}" destId="{BC6B2B2E-2455-4F43-9C94-86AA30165BFF}" srcOrd="0" destOrd="0" presId="urn:microsoft.com/office/officeart/2005/8/layout/list1"/>
    <dgm:cxn modelId="{89256B60-DE1D-4BE8-AA48-8A024454C672}" type="presParOf" srcId="{CE873FAD-2571-4F81-B7F9-4BAE2457B9D5}" destId="{34C056B6-CB18-4BA4-AA66-097F7041A370}" srcOrd="1" destOrd="0" presId="urn:microsoft.com/office/officeart/2005/8/layout/list1"/>
    <dgm:cxn modelId="{0A143F3A-64A9-420C-A3AC-9827B91221A8}" type="presParOf" srcId="{EF02DA4A-23FB-49DE-91AB-91AD9D4A677A}" destId="{AFCED119-25E1-4B67-8E0C-652ACFC41F34}" srcOrd="1" destOrd="0" presId="urn:microsoft.com/office/officeart/2005/8/layout/list1"/>
    <dgm:cxn modelId="{DEB7C153-6606-4E15-96F7-ED767802CE38}" type="presParOf" srcId="{EF02DA4A-23FB-49DE-91AB-91AD9D4A677A}" destId="{2C1EBD8D-3216-4B30-8499-6125E84C7F78}" srcOrd="2" destOrd="0" presId="urn:microsoft.com/office/officeart/2005/8/layout/list1"/>
    <dgm:cxn modelId="{B7BF5239-BF3D-4E8C-BF95-984D57F32A7E}" type="presParOf" srcId="{EF02DA4A-23FB-49DE-91AB-91AD9D4A677A}" destId="{E032F29D-41D5-42FC-A34C-120A909C5EAA}" srcOrd="3" destOrd="0" presId="urn:microsoft.com/office/officeart/2005/8/layout/list1"/>
    <dgm:cxn modelId="{B80D15C9-BE03-4E50-A800-64F02C9F4B67}" type="presParOf" srcId="{EF02DA4A-23FB-49DE-91AB-91AD9D4A677A}" destId="{99D08BF9-40A1-4B17-B79A-4DF4D81FEB81}" srcOrd="4" destOrd="0" presId="urn:microsoft.com/office/officeart/2005/8/layout/list1"/>
    <dgm:cxn modelId="{4A21C9BD-B15D-47A4-8614-D5EE1413B446}" type="presParOf" srcId="{99D08BF9-40A1-4B17-B79A-4DF4D81FEB81}" destId="{32EE74A8-2B4D-40CF-BF6E-8235093309E4}" srcOrd="0" destOrd="0" presId="urn:microsoft.com/office/officeart/2005/8/layout/list1"/>
    <dgm:cxn modelId="{EAD7EA78-26DC-4630-A741-348BD8649282}" type="presParOf" srcId="{99D08BF9-40A1-4B17-B79A-4DF4D81FEB81}" destId="{87D7304E-C86A-4FFF-A066-FB8E0E1228DA}" srcOrd="1" destOrd="0" presId="urn:microsoft.com/office/officeart/2005/8/layout/list1"/>
    <dgm:cxn modelId="{20832451-B559-4F4C-9D41-B65B3E00F76D}" type="presParOf" srcId="{EF02DA4A-23FB-49DE-91AB-91AD9D4A677A}" destId="{6DBC0906-FA21-4C9C-9C80-DA4AA51DABE6}" srcOrd="5" destOrd="0" presId="urn:microsoft.com/office/officeart/2005/8/layout/list1"/>
    <dgm:cxn modelId="{E96E94BF-7727-4E70-B0F8-EEDF9B8BB403}" type="presParOf" srcId="{EF02DA4A-23FB-49DE-91AB-91AD9D4A677A}" destId="{625FF3B5-832A-4772-A06C-B0AE5BEA9934}" srcOrd="6" destOrd="0" presId="urn:microsoft.com/office/officeart/2005/8/layout/list1"/>
    <dgm:cxn modelId="{5613BF53-59CB-467D-9749-A1B7750C1766}" type="presParOf" srcId="{EF02DA4A-23FB-49DE-91AB-91AD9D4A677A}" destId="{7BD4DB37-5748-45F7-8908-6CEDB38CFCBD}" srcOrd="7" destOrd="0" presId="urn:microsoft.com/office/officeart/2005/8/layout/list1"/>
    <dgm:cxn modelId="{7B4D8C2A-B997-4B37-B2DA-3CE3E082323E}" type="presParOf" srcId="{EF02DA4A-23FB-49DE-91AB-91AD9D4A677A}" destId="{BA4166A1-5926-4B87-9315-81088B3827A6}" srcOrd="8" destOrd="0" presId="urn:microsoft.com/office/officeart/2005/8/layout/list1"/>
    <dgm:cxn modelId="{E6AC463A-BA8E-4921-9A7B-E26BD8D2521E}" type="presParOf" srcId="{BA4166A1-5926-4B87-9315-81088B3827A6}" destId="{D53D2336-502E-4E6D-A4AB-CCBDE5C596B9}" srcOrd="0" destOrd="0" presId="urn:microsoft.com/office/officeart/2005/8/layout/list1"/>
    <dgm:cxn modelId="{0AF8BAFA-0C2B-49F0-98BF-949336FDC823}" type="presParOf" srcId="{BA4166A1-5926-4B87-9315-81088B3827A6}" destId="{E7B7D3FC-B4C2-4687-A66B-371252C486E8}" srcOrd="1" destOrd="0" presId="urn:microsoft.com/office/officeart/2005/8/layout/list1"/>
    <dgm:cxn modelId="{B9C5D93D-CB9C-4253-BAC5-283FA0DF7FCA}" type="presParOf" srcId="{EF02DA4A-23FB-49DE-91AB-91AD9D4A677A}" destId="{121354A9-277D-40DC-A47E-2FF2177B4B23}" srcOrd="9" destOrd="0" presId="urn:microsoft.com/office/officeart/2005/8/layout/list1"/>
    <dgm:cxn modelId="{5B540C63-786A-44F2-8CAC-4B4369FB46AD}" type="presParOf" srcId="{EF02DA4A-23FB-49DE-91AB-91AD9D4A677A}" destId="{93559C8A-EFF1-42CB-8AE6-BD3C3DF0D31C}" srcOrd="10" destOrd="0" presId="urn:microsoft.com/office/officeart/2005/8/layout/list1"/>
    <dgm:cxn modelId="{55FDAC1C-F08A-42F9-9890-6F13963951A5}" type="presParOf" srcId="{EF02DA4A-23FB-49DE-91AB-91AD9D4A677A}" destId="{3FA1A783-3FEF-4B53-AF18-C62DE7EBF9BE}" srcOrd="11" destOrd="0" presId="urn:microsoft.com/office/officeart/2005/8/layout/list1"/>
    <dgm:cxn modelId="{2FD7B3EC-C554-48FF-83BA-7D15E89B4D5A}" type="presParOf" srcId="{EF02DA4A-23FB-49DE-91AB-91AD9D4A677A}" destId="{9DE7FD0B-238C-4041-8003-83DB48EF3698}" srcOrd="12" destOrd="0" presId="urn:microsoft.com/office/officeart/2005/8/layout/list1"/>
    <dgm:cxn modelId="{91C9F952-6D51-43C2-9D8B-F872C48503B5}" type="presParOf" srcId="{9DE7FD0B-238C-4041-8003-83DB48EF3698}" destId="{77EB9834-5662-425C-9CDF-380642A162D2}" srcOrd="0" destOrd="0" presId="urn:microsoft.com/office/officeart/2005/8/layout/list1"/>
    <dgm:cxn modelId="{27D30A14-C6C2-4A0F-9402-B60B2E917244}" type="presParOf" srcId="{9DE7FD0B-238C-4041-8003-83DB48EF3698}" destId="{B8028D31-99F4-4BD1-A4EE-E99FACDD322F}" srcOrd="1" destOrd="0" presId="urn:microsoft.com/office/officeart/2005/8/layout/list1"/>
    <dgm:cxn modelId="{6E8C5492-4D8A-4F91-A936-4AC67254FFCD}" type="presParOf" srcId="{EF02DA4A-23FB-49DE-91AB-91AD9D4A677A}" destId="{B9391E50-0076-4225-982F-24E197E164C1}" srcOrd="13" destOrd="0" presId="urn:microsoft.com/office/officeart/2005/8/layout/list1"/>
    <dgm:cxn modelId="{928DA54D-CA4C-4460-9BCD-391B7E23280E}" type="presParOf" srcId="{EF02DA4A-23FB-49DE-91AB-91AD9D4A677A}" destId="{EC2D6070-794C-4BB1-AA24-0A02E4CCCBBF}" srcOrd="14" destOrd="0" presId="urn:microsoft.com/office/officeart/2005/8/layout/list1"/>
    <dgm:cxn modelId="{A9C969D5-34E9-440B-B930-BAEFFA018D03}" type="presParOf" srcId="{EF02DA4A-23FB-49DE-91AB-91AD9D4A677A}" destId="{7E18E6DE-B007-4E9F-80C7-08A29E3A2C49}" srcOrd="15" destOrd="0" presId="urn:microsoft.com/office/officeart/2005/8/layout/list1"/>
    <dgm:cxn modelId="{6BF7B018-F9FB-484E-9E3F-FDF5ADB7D1D7}" type="presParOf" srcId="{EF02DA4A-23FB-49DE-91AB-91AD9D4A677A}" destId="{DA342BF7-D916-46B7-8FAD-78CEADDC5AAB}" srcOrd="16" destOrd="0" presId="urn:microsoft.com/office/officeart/2005/8/layout/list1"/>
    <dgm:cxn modelId="{556503D0-67DF-4172-8632-AEFE791A4BA3}" type="presParOf" srcId="{DA342BF7-D916-46B7-8FAD-78CEADDC5AAB}" destId="{C516AB88-27E8-4CD0-BA15-C98919471A69}" srcOrd="0" destOrd="0" presId="urn:microsoft.com/office/officeart/2005/8/layout/list1"/>
    <dgm:cxn modelId="{F15B8129-B6BE-423B-8550-1917E4167F07}" type="presParOf" srcId="{DA342BF7-D916-46B7-8FAD-78CEADDC5AAB}" destId="{786C18CB-05B1-4EB5-8328-9FDBEFB2CDF2}" srcOrd="1" destOrd="0" presId="urn:microsoft.com/office/officeart/2005/8/layout/list1"/>
    <dgm:cxn modelId="{C78EFAD2-38E0-43BE-93C3-51FA0EC74D13}" type="presParOf" srcId="{EF02DA4A-23FB-49DE-91AB-91AD9D4A677A}" destId="{E64B58A9-393F-4AB2-B096-2C2AE449F5C8}" srcOrd="17" destOrd="0" presId="urn:microsoft.com/office/officeart/2005/8/layout/list1"/>
    <dgm:cxn modelId="{3231AB32-F92B-4EDA-B673-3F60D52C6C3D}" type="presParOf" srcId="{EF02DA4A-23FB-49DE-91AB-91AD9D4A677A}" destId="{09BFC822-CA6A-42C8-B93B-65FA199D78E9}"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8F1C5D8-BD5A-4535-892C-A090E095F94E}" type="doc">
      <dgm:prSet loTypeId="urn:microsoft.com/office/officeart/2008/layout/PictureStrips" loCatId="list" qsTypeId="urn:microsoft.com/office/officeart/2005/8/quickstyle/simple1" qsCatId="simple" csTypeId="urn:microsoft.com/office/officeart/2005/8/colors/accent4_1" csCatId="accent4" phldr="1"/>
      <dgm:spPr/>
      <dgm:t>
        <a:bodyPr/>
        <a:lstStyle/>
        <a:p>
          <a:endParaRPr lang="en-GB"/>
        </a:p>
      </dgm:t>
    </dgm:pt>
    <dgm:pt modelId="{C63FBC0E-F7A2-430D-90D6-FB4547E609B8}">
      <dgm:prSet phldrT="[Text]"/>
      <dgm:spPr/>
      <dgm:t>
        <a:bodyPr/>
        <a:lstStyle/>
        <a:p>
          <a:r>
            <a:rPr lang="en-GB" dirty="0"/>
            <a:t>Correlations between IVs &gt; .9 or &lt; -.9</a:t>
          </a:r>
        </a:p>
      </dgm:t>
    </dgm:pt>
    <dgm:pt modelId="{089A8866-7D40-4332-878D-8AD6DA512D12}" type="parTrans" cxnId="{AB5B06B3-8940-47F1-AD67-EC531E1034EC}">
      <dgm:prSet/>
      <dgm:spPr/>
      <dgm:t>
        <a:bodyPr/>
        <a:lstStyle/>
        <a:p>
          <a:endParaRPr lang="en-GB"/>
        </a:p>
      </dgm:t>
    </dgm:pt>
    <dgm:pt modelId="{4627BD04-4B86-4EEB-95FA-5254CD2B52FD}" type="sibTrans" cxnId="{AB5B06B3-8940-47F1-AD67-EC531E1034EC}">
      <dgm:prSet/>
      <dgm:spPr/>
      <dgm:t>
        <a:bodyPr/>
        <a:lstStyle/>
        <a:p>
          <a:endParaRPr lang="en-GB"/>
        </a:p>
      </dgm:t>
    </dgm:pt>
    <dgm:pt modelId="{AFFEFCF5-9FE5-44AA-A5B2-FDD2C2041DEA}">
      <dgm:prSet phldrT="[Text]"/>
      <dgm:spPr/>
      <dgm:t>
        <a:bodyPr/>
        <a:lstStyle/>
        <a:p>
          <a:r>
            <a:rPr lang="en-GB" dirty="0"/>
            <a:t>Unexpected signs on estimated coefficients</a:t>
          </a:r>
        </a:p>
      </dgm:t>
    </dgm:pt>
    <dgm:pt modelId="{D506A56C-78FD-4348-AF2A-BE36DB310512}" type="parTrans" cxnId="{03AC0B51-1F38-4E0D-8A90-4C3C3690A4FB}">
      <dgm:prSet/>
      <dgm:spPr/>
      <dgm:t>
        <a:bodyPr/>
        <a:lstStyle/>
        <a:p>
          <a:endParaRPr lang="en-GB"/>
        </a:p>
      </dgm:t>
    </dgm:pt>
    <dgm:pt modelId="{420D53EA-A8C2-4DEF-99CE-C67F5787981D}" type="sibTrans" cxnId="{03AC0B51-1F38-4E0D-8A90-4C3C3690A4FB}">
      <dgm:prSet/>
      <dgm:spPr/>
      <dgm:t>
        <a:bodyPr/>
        <a:lstStyle/>
        <a:p>
          <a:endParaRPr lang="en-GB"/>
        </a:p>
      </dgm:t>
    </dgm:pt>
    <dgm:pt modelId="{794D668C-F32D-467B-9CF9-C3E122CD11C3}">
      <dgm:prSet phldrT="[Text]"/>
      <dgm:spPr/>
      <dgm:t>
        <a:bodyPr/>
        <a:lstStyle/>
        <a:p>
          <a:r>
            <a:rPr lang="en-GB" dirty="0"/>
            <a:t>Large F (or Adj. R</a:t>
          </a:r>
          <a:r>
            <a:rPr lang="en-GB" baseline="30000" dirty="0"/>
            <a:t>2</a:t>
          </a:r>
          <a:r>
            <a:rPr lang="en-GB" dirty="0"/>
            <a:t>), small t</a:t>
          </a:r>
        </a:p>
      </dgm:t>
    </dgm:pt>
    <dgm:pt modelId="{3FEA24A6-E5E4-4892-9AB8-601174BAA76F}" type="parTrans" cxnId="{C40DD724-9388-415A-921C-37ABF716F69B}">
      <dgm:prSet/>
      <dgm:spPr/>
      <dgm:t>
        <a:bodyPr/>
        <a:lstStyle/>
        <a:p>
          <a:endParaRPr lang="en-GB"/>
        </a:p>
      </dgm:t>
    </dgm:pt>
    <dgm:pt modelId="{4532BE9A-40D1-4886-B20F-AB22116FA7F0}" type="sibTrans" cxnId="{C40DD724-9388-415A-921C-37ABF716F69B}">
      <dgm:prSet/>
      <dgm:spPr/>
      <dgm:t>
        <a:bodyPr/>
        <a:lstStyle/>
        <a:p>
          <a:endParaRPr lang="en-GB"/>
        </a:p>
      </dgm:t>
    </dgm:pt>
    <dgm:pt modelId="{C83B7CB7-100D-4112-AAE1-760F3BBA8676}">
      <dgm:prSet phldrT="[Text]"/>
      <dgm:spPr/>
      <dgm:t>
        <a:bodyPr/>
        <a:lstStyle/>
        <a:p>
          <a:r>
            <a:rPr lang="en-GB" dirty="0"/>
            <a:t>VIF nearing or &gt; 10</a:t>
          </a:r>
        </a:p>
      </dgm:t>
    </dgm:pt>
    <dgm:pt modelId="{9E275847-811A-40CE-B853-62547808480F}" type="parTrans" cxnId="{CCEC653D-94BA-4CC8-9292-CF0D24DEA191}">
      <dgm:prSet/>
      <dgm:spPr/>
      <dgm:t>
        <a:bodyPr/>
        <a:lstStyle/>
        <a:p>
          <a:endParaRPr lang="en-GB"/>
        </a:p>
      </dgm:t>
    </dgm:pt>
    <dgm:pt modelId="{D0CADA76-5CF7-4108-871F-3FC4EA7CA132}" type="sibTrans" cxnId="{CCEC653D-94BA-4CC8-9292-CF0D24DEA191}">
      <dgm:prSet/>
      <dgm:spPr/>
      <dgm:t>
        <a:bodyPr/>
        <a:lstStyle/>
        <a:p>
          <a:endParaRPr lang="en-GB"/>
        </a:p>
      </dgm:t>
    </dgm:pt>
    <dgm:pt modelId="{DABDC9CA-3735-44B1-928B-45B454A25D1A}">
      <dgm:prSet phldrT="[Text]"/>
      <dgm:spPr/>
      <dgm:t>
        <a:bodyPr/>
        <a:lstStyle/>
        <a:p>
          <a:r>
            <a:rPr lang="en-GB" dirty="0"/>
            <a:t>Cumulative Impact of all Indications</a:t>
          </a:r>
        </a:p>
      </dgm:t>
    </dgm:pt>
    <dgm:pt modelId="{C1C5D3B3-3C6C-4959-BDD1-64F1D0557DDA}" type="parTrans" cxnId="{7DC3CE85-A656-4853-A1CE-86E9925ADE3D}">
      <dgm:prSet/>
      <dgm:spPr/>
      <dgm:t>
        <a:bodyPr/>
        <a:lstStyle/>
        <a:p>
          <a:endParaRPr lang="en-GB"/>
        </a:p>
      </dgm:t>
    </dgm:pt>
    <dgm:pt modelId="{65BBBCE0-7563-4777-BB01-B9C60989488D}" type="sibTrans" cxnId="{7DC3CE85-A656-4853-A1CE-86E9925ADE3D}">
      <dgm:prSet/>
      <dgm:spPr/>
      <dgm:t>
        <a:bodyPr/>
        <a:lstStyle/>
        <a:p>
          <a:endParaRPr lang="en-GB"/>
        </a:p>
      </dgm:t>
    </dgm:pt>
    <dgm:pt modelId="{976EA9ED-8A4F-4760-8C93-B7D0350E20FF}" type="pres">
      <dgm:prSet presAssocID="{38F1C5D8-BD5A-4535-892C-A090E095F94E}" presName="Name0" presStyleCnt="0">
        <dgm:presLayoutVars>
          <dgm:dir/>
          <dgm:resizeHandles val="exact"/>
        </dgm:presLayoutVars>
      </dgm:prSet>
      <dgm:spPr/>
    </dgm:pt>
    <dgm:pt modelId="{6DABC446-D93F-4486-A551-5A564E34F8A2}" type="pres">
      <dgm:prSet presAssocID="{C63FBC0E-F7A2-430D-90D6-FB4547E609B8}" presName="composite" presStyleCnt="0"/>
      <dgm:spPr/>
    </dgm:pt>
    <dgm:pt modelId="{C1F0EF51-6383-4A18-84C5-38D13F63BBCC}" type="pres">
      <dgm:prSet presAssocID="{C63FBC0E-F7A2-430D-90D6-FB4547E609B8}" presName="rect1" presStyleLbl="trAlignAcc1" presStyleIdx="0" presStyleCnt="5">
        <dgm:presLayoutVars>
          <dgm:bulletEnabled val="1"/>
        </dgm:presLayoutVars>
      </dgm:prSet>
      <dgm:spPr/>
    </dgm:pt>
    <dgm:pt modelId="{46DE2D20-951F-4FE8-8204-DD307C4FA481}" type="pres">
      <dgm:prSet presAssocID="{C63FBC0E-F7A2-430D-90D6-FB4547E609B8}" presName="rect2" presStyleLbl="fgImgPlace1" presStyleIdx="0" presStyleCnt="5"/>
      <dgm:spPr/>
    </dgm:pt>
    <dgm:pt modelId="{C3328CAA-EE23-4133-8075-BB60CDA5D05B}" type="pres">
      <dgm:prSet presAssocID="{4627BD04-4B86-4EEB-95FA-5254CD2B52FD}" presName="sibTrans" presStyleCnt="0"/>
      <dgm:spPr/>
    </dgm:pt>
    <dgm:pt modelId="{21CD43EC-2A4A-4312-867B-27DA46BEFD5D}" type="pres">
      <dgm:prSet presAssocID="{AFFEFCF5-9FE5-44AA-A5B2-FDD2C2041DEA}" presName="composite" presStyleCnt="0"/>
      <dgm:spPr/>
    </dgm:pt>
    <dgm:pt modelId="{BB59F85B-8693-4065-8978-ED719AA38C0C}" type="pres">
      <dgm:prSet presAssocID="{AFFEFCF5-9FE5-44AA-A5B2-FDD2C2041DEA}" presName="rect1" presStyleLbl="trAlignAcc1" presStyleIdx="1" presStyleCnt="5">
        <dgm:presLayoutVars>
          <dgm:bulletEnabled val="1"/>
        </dgm:presLayoutVars>
      </dgm:prSet>
      <dgm:spPr/>
    </dgm:pt>
    <dgm:pt modelId="{9E4B6876-5980-4DD6-B074-A7701F934505}" type="pres">
      <dgm:prSet presAssocID="{AFFEFCF5-9FE5-44AA-A5B2-FDD2C2041DEA}" presName="rect2" presStyleLbl="fgImgPlace1" presStyleIdx="1" presStyleCnt="5"/>
      <dgm:spPr/>
    </dgm:pt>
    <dgm:pt modelId="{18FADEBE-9308-4536-ACBA-465C211BE07F}" type="pres">
      <dgm:prSet presAssocID="{420D53EA-A8C2-4DEF-99CE-C67F5787981D}" presName="sibTrans" presStyleCnt="0"/>
      <dgm:spPr/>
    </dgm:pt>
    <dgm:pt modelId="{4BA0E829-E6B8-45AE-A4FA-B3EB763BDFAF}" type="pres">
      <dgm:prSet presAssocID="{794D668C-F32D-467B-9CF9-C3E122CD11C3}" presName="composite" presStyleCnt="0"/>
      <dgm:spPr/>
    </dgm:pt>
    <dgm:pt modelId="{5384CB0B-6E2C-42CA-B96E-1474518BF132}" type="pres">
      <dgm:prSet presAssocID="{794D668C-F32D-467B-9CF9-C3E122CD11C3}" presName="rect1" presStyleLbl="trAlignAcc1" presStyleIdx="2" presStyleCnt="5">
        <dgm:presLayoutVars>
          <dgm:bulletEnabled val="1"/>
        </dgm:presLayoutVars>
      </dgm:prSet>
      <dgm:spPr/>
    </dgm:pt>
    <dgm:pt modelId="{D63F3558-51D6-4E4D-A721-F9C4D5405BBB}" type="pres">
      <dgm:prSet presAssocID="{794D668C-F32D-467B-9CF9-C3E122CD11C3}" presName="rect2" presStyleLbl="fgImgPlace1" presStyleIdx="2" presStyleCnt="5"/>
      <dgm:spPr/>
    </dgm:pt>
    <dgm:pt modelId="{2EBEE0A9-382C-4DD5-9D26-EA8D3901C916}" type="pres">
      <dgm:prSet presAssocID="{4532BE9A-40D1-4886-B20F-AB22116FA7F0}" presName="sibTrans" presStyleCnt="0"/>
      <dgm:spPr/>
    </dgm:pt>
    <dgm:pt modelId="{8527B756-8505-4597-986A-AA0C5292D6CA}" type="pres">
      <dgm:prSet presAssocID="{C83B7CB7-100D-4112-AAE1-760F3BBA8676}" presName="composite" presStyleCnt="0"/>
      <dgm:spPr/>
    </dgm:pt>
    <dgm:pt modelId="{E676D65B-DE86-4207-9251-17E319894D42}" type="pres">
      <dgm:prSet presAssocID="{C83B7CB7-100D-4112-AAE1-760F3BBA8676}" presName="rect1" presStyleLbl="trAlignAcc1" presStyleIdx="3" presStyleCnt="5" custLinFactNeighborX="4110" custLinFactNeighborY="-1030">
        <dgm:presLayoutVars>
          <dgm:bulletEnabled val="1"/>
        </dgm:presLayoutVars>
      </dgm:prSet>
      <dgm:spPr/>
    </dgm:pt>
    <dgm:pt modelId="{E658269D-864A-4C9F-A473-55BE41F274A2}" type="pres">
      <dgm:prSet presAssocID="{C83B7CB7-100D-4112-AAE1-760F3BBA8676}" presName="rect2" presStyleLbl="fgImgPlace1" presStyleIdx="3" presStyleCnt="5"/>
      <dgm:spPr/>
    </dgm:pt>
    <dgm:pt modelId="{F99544EB-5BF5-4124-B401-238325CA5495}" type="pres">
      <dgm:prSet presAssocID="{D0CADA76-5CF7-4108-871F-3FC4EA7CA132}" presName="sibTrans" presStyleCnt="0"/>
      <dgm:spPr/>
    </dgm:pt>
    <dgm:pt modelId="{BBE06ADC-51A0-4B41-AD77-B6FA962510E5}" type="pres">
      <dgm:prSet presAssocID="{DABDC9CA-3735-44B1-928B-45B454A25D1A}" presName="composite" presStyleCnt="0"/>
      <dgm:spPr/>
    </dgm:pt>
    <dgm:pt modelId="{C9FB2F71-57E7-4295-B4E0-F0EBC43D2C67}" type="pres">
      <dgm:prSet presAssocID="{DABDC9CA-3735-44B1-928B-45B454A25D1A}" presName="rect1" presStyleLbl="trAlignAcc1" presStyleIdx="4" presStyleCnt="5">
        <dgm:presLayoutVars>
          <dgm:bulletEnabled val="1"/>
        </dgm:presLayoutVars>
      </dgm:prSet>
      <dgm:spPr/>
    </dgm:pt>
    <dgm:pt modelId="{3CE940DC-A9C2-43DA-9292-76AEE123E3F3}" type="pres">
      <dgm:prSet presAssocID="{DABDC9CA-3735-44B1-928B-45B454A25D1A}" presName="rect2" presStyleLbl="fgImgPlace1" presStyleIdx="4" presStyleCnt="5">
        <dgm:style>
          <a:lnRef idx="2">
            <a:schemeClr val="dk1"/>
          </a:lnRef>
          <a:fillRef idx="1">
            <a:schemeClr val="lt1"/>
          </a:fillRef>
          <a:effectRef idx="0">
            <a:schemeClr val="dk1"/>
          </a:effectRef>
          <a:fontRef idx="minor">
            <a:schemeClr val="dk1"/>
          </a:fontRef>
        </dgm:style>
      </dgm:prSet>
      <dgm:spPr/>
    </dgm:pt>
  </dgm:ptLst>
  <dgm:cxnLst>
    <dgm:cxn modelId="{C40DD724-9388-415A-921C-37ABF716F69B}" srcId="{38F1C5D8-BD5A-4535-892C-A090E095F94E}" destId="{794D668C-F32D-467B-9CF9-C3E122CD11C3}" srcOrd="2" destOrd="0" parTransId="{3FEA24A6-E5E4-4892-9AB8-601174BAA76F}" sibTransId="{4532BE9A-40D1-4886-B20F-AB22116FA7F0}"/>
    <dgm:cxn modelId="{ED873F2A-F20D-49D0-A7C2-7108797428E9}" type="presOf" srcId="{C83B7CB7-100D-4112-AAE1-760F3BBA8676}" destId="{E676D65B-DE86-4207-9251-17E319894D42}" srcOrd="0" destOrd="0" presId="urn:microsoft.com/office/officeart/2008/layout/PictureStrips"/>
    <dgm:cxn modelId="{CCEC653D-94BA-4CC8-9292-CF0D24DEA191}" srcId="{38F1C5D8-BD5A-4535-892C-A090E095F94E}" destId="{C83B7CB7-100D-4112-AAE1-760F3BBA8676}" srcOrd="3" destOrd="0" parTransId="{9E275847-811A-40CE-B853-62547808480F}" sibTransId="{D0CADA76-5CF7-4108-871F-3FC4EA7CA132}"/>
    <dgm:cxn modelId="{03AC0B51-1F38-4E0D-8A90-4C3C3690A4FB}" srcId="{38F1C5D8-BD5A-4535-892C-A090E095F94E}" destId="{AFFEFCF5-9FE5-44AA-A5B2-FDD2C2041DEA}" srcOrd="1" destOrd="0" parTransId="{D506A56C-78FD-4348-AF2A-BE36DB310512}" sibTransId="{420D53EA-A8C2-4DEF-99CE-C67F5787981D}"/>
    <dgm:cxn modelId="{4B427D73-90FD-482F-B013-B6AEABBDBA53}" type="presOf" srcId="{C63FBC0E-F7A2-430D-90D6-FB4547E609B8}" destId="{C1F0EF51-6383-4A18-84C5-38D13F63BBCC}" srcOrd="0" destOrd="0" presId="urn:microsoft.com/office/officeart/2008/layout/PictureStrips"/>
    <dgm:cxn modelId="{2B43C657-5B90-45AA-9FDF-90B5E146AE55}" type="presOf" srcId="{DABDC9CA-3735-44B1-928B-45B454A25D1A}" destId="{C9FB2F71-57E7-4295-B4E0-F0EBC43D2C67}" srcOrd="0" destOrd="0" presId="urn:microsoft.com/office/officeart/2008/layout/PictureStrips"/>
    <dgm:cxn modelId="{86D6BD59-898C-40FA-B13C-BF7121D1B9BF}" type="presOf" srcId="{38F1C5D8-BD5A-4535-892C-A090E095F94E}" destId="{976EA9ED-8A4F-4760-8C93-B7D0350E20FF}" srcOrd="0" destOrd="0" presId="urn:microsoft.com/office/officeart/2008/layout/PictureStrips"/>
    <dgm:cxn modelId="{7DC3CE85-A656-4853-A1CE-86E9925ADE3D}" srcId="{38F1C5D8-BD5A-4535-892C-A090E095F94E}" destId="{DABDC9CA-3735-44B1-928B-45B454A25D1A}" srcOrd="4" destOrd="0" parTransId="{C1C5D3B3-3C6C-4959-BDD1-64F1D0557DDA}" sibTransId="{65BBBCE0-7563-4777-BB01-B9C60989488D}"/>
    <dgm:cxn modelId="{AB5B06B3-8940-47F1-AD67-EC531E1034EC}" srcId="{38F1C5D8-BD5A-4535-892C-A090E095F94E}" destId="{C63FBC0E-F7A2-430D-90D6-FB4547E609B8}" srcOrd="0" destOrd="0" parTransId="{089A8866-7D40-4332-878D-8AD6DA512D12}" sibTransId="{4627BD04-4B86-4EEB-95FA-5254CD2B52FD}"/>
    <dgm:cxn modelId="{21C846D8-95E6-48CB-9C35-3BE8159D2D5C}" type="presOf" srcId="{AFFEFCF5-9FE5-44AA-A5B2-FDD2C2041DEA}" destId="{BB59F85B-8693-4065-8978-ED719AA38C0C}" srcOrd="0" destOrd="0" presId="urn:microsoft.com/office/officeart/2008/layout/PictureStrips"/>
    <dgm:cxn modelId="{895FD0E7-7181-491B-BEB9-F6C025140A8B}" type="presOf" srcId="{794D668C-F32D-467B-9CF9-C3E122CD11C3}" destId="{5384CB0B-6E2C-42CA-B96E-1474518BF132}" srcOrd="0" destOrd="0" presId="urn:microsoft.com/office/officeart/2008/layout/PictureStrips"/>
    <dgm:cxn modelId="{F19E724B-6CCF-4A75-8416-1499CDA280AF}" type="presParOf" srcId="{976EA9ED-8A4F-4760-8C93-B7D0350E20FF}" destId="{6DABC446-D93F-4486-A551-5A564E34F8A2}" srcOrd="0" destOrd="0" presId="urn:microsoft.com/office/officeart/2008/layout/PictureStrips"/>
    <dgm:cxn modelId="{62C3A02C-51A9-4374-98B0-A08C173A6638}" type="presParOf" srcId="{6DABC446-D93F-4486-A551-5A564E34F8A2}" destId="{C1F0EF51-6383-4A18-84C5-38D13F63BBCC}" srcOrd="0" destOrd="0" presId="urn:microsoft.com/office/officeart/2008/layout/PictureStrips"/>
    <dgm:cxn modelId="{438B2561-74AE-41AE-AD02-A48F22133070}" type="presParOf" srcId="{6DABC446-D93F-4486-A551-5A564E34F8A2}" destId="{46DE2D20-951F-4FE8-8204-DD307C4FA481}" srcOrd="1" destOrd="0" presId="urn:microsoft.com/office/officeart/2008/layout/PictureStrips"/>
    <dgm:cxn modelId="{67EDAB66-DE13-40A9-80FF-EB961F5BCED1}" type="presParOf" srcId="{976EA9ED-8A4F-4760-8C93-B7D0350E20FF}" destId="{C3328CAA-EE23-4133-8075-BB60CDA5D05B}" srcOrd="1" destOrd="0" presId="urn:microsoft.com/office/officeart/2008/layout/PictureStrips"/>
    <dgm:cxn modelId="{2E825DAF-0161-4169-B7FA-B98ED40194F6}" type="presParOf" srcId="{976EA9ED-8A4F-4760-8C93-B7D0350E20FF}" destId="{21CD43EC-2A4A-4312-867B-27DA46BEFD5D}" srcOrd="2" destOrd="0" presId="urn:microsoft.com/office/officeart/2008/layout/PictureStrips"/>
    <dgm:cxn modelId="{5A21C10E-9E19-47D6-B5A5-1202B84E1B48}" type="presParOf" srcId="{21CD43EC-2A4A-4312-867B-27DA46BEFD5D}" destId="{BB59F85B-8693-4065-8978-ED719AA38C0C}" srcOrd="0" destOrd="0" presId="urn:microsoft.com/office/officeart/2008/layout/PictureStrips"/>
    <dgm:cxn modelId="{17F2763E-D7E3-4FD1-9139-7C6B6E3249A7}" type="presParOf" srcId="{21CD43EC-2A4A-4312-867B-27DA46BEFD5D}" destId="{9E4B6876-5980-4DD6-B074-A7701F934505}" srcOrd="1" destOrd="0" presId="urn:microsoft.com/office/officeart/2008/layout/PictureStrips"/>
    <dgm:cxn modelId="{B57A8531-A069-4D44-BDED-F76806292828}" type="presParOf" srcId="{976EA9ED-8A4F-4760-8C93-B7D0350E20FF}" destId="{18FADEBE-9308-4536-ACBA-465C211BE07F}" srcOrd="3" destOrd="0" presId="urn:microsoft.com/office/officeart/2008/layout/PictureStrips"/>
    <dgm:cxn modelId="{406408C0-D616-4CBD-8D51-6E913DB63590}" type="presParOf" srcId="{976EA9ED-8A4F-4760-8C93-B7D0350E20FF}" destId="{4BA0E829-E6B8-45AE-A4FA-B3EB763BDFAF}" srcOrd="4" destOrd="0" presId="urn:microsoft.com/office/officeart/2008/layout/PictureStrips"/>
    <dgm:cxn modelId="{4A365E9F-6793-40E0-8278-B29AE25F47FE}" type="presParOf" srcId="{4BA0E829-E6B8-45AE-A4FA-B3EB763BDFAF}" destId="{5384CB0B-6E2C-42CA-B96E-1474518BF132}" srcOrd="0" destOrd="0" presId="urn:microsoft.com/office/officeart/2008/layout/PictureStrips"/>
    <dgm:cxn modelId="{2CCE0F74-8664-4E9F-9EF9-17D8894C38EA}" type="presParOf" srcId="{4BA0E829-E6B8-45AE-A4FA-B3EB763BDFAF}" destId="{D63F3558-51D6-4E4D-A721-F9C4D5405BBB}" srcOrd="1" destOrd="0" presId="urn:microsoft.com/office/officeart/2008/layout/PictureStrips"/>
    <dgm:cxn modelId="{1F825456-2898-45AA-9951-3CBDD3AA2D86}" type="presParOf" srcId="{976EA9ED-8A4F-4760-8C93-B7D0350E20FF}" destId="{2EBEE0A9-382C-4DD5-9D26-EA8D3901C916}" srcOrd="5" destOrd="0" presId="urn:microsoft.com/office/officeart/2008/layout/PictureStrips"/>
    <dgm:cxn modelId="{EB2A2E27-D139-4861-86A5-3473DFC9A84F}" type="presParOf" srcId="{976EA9ED-8A4F-4760-8C93-B7D0350E20FF}" destId="{8527B756-8505-4597-986A-AA0C5292D6CA}" srcOrd="6" destOrd="0" presId="urn:microsoft.com/office/officeart/2008/layout/PictureStrips"/>
    <dgm:cxn modelId="{F868D0A3-AD19-4D46-B994-C8D06C80F1B4}" type="presParOf" srcId="{8527B756-8505-4597-986A-AA0C5292D6CA}" destId="{E676D65B-DE86-4207-9251-17E319894D42}" srcOrd="0" destOrd="0" presId="urn:microsoft.com/office/officeart/2008/layout/PictureStrips"/>
    <dgm:cxn modelId="{E785568A-FD9E-4B98-A16D-A389AA1BF1C0}" type="presParOf" srcId="{8527B756-8505-4597-986A-AA0C5292D6CA}" destId="{E658269D-864A-4C9F-A473-55BE41F274A2}" srcOrd="1" destOrd="0" presId="urn:microsoft.com/office/officeart/2008/layout/PictureStrips"/>
    <dgm:cxn modelId="{026F34F5-5CFD-45E5-B14C-2EFF8F10DAD6}" type="presParOf" srcId="{976EA9ED-8A4F-4760-8C93-B7D0350E20FF}" destId="{F99544EB-5BF5-4124-B401-238325CA5495}" srcOrd="7" destOrd="0" presId="urn:microsoft.com/office/officeart/2008/layout/PictureStrips"/>
    <dgm:cxn modelId="{F505F115-F560-4AB4-8241-A24152973F9B}" type="presParOf" srcId="{976EA9ED-8A4F-4760-8C93-B7D0350E20FF}" destId="{BBE06ADC-51A0-4B41-AD77-B6FA962510E5}" srcOrd="8" destOrd="0" presId="urn:microsoft.com/office/officeart/2008/layout/PictureStrips"/>
    <dgm:cxn modelId="{E4D37539-D943-4C50-80A1-8D161BCD6D2D}" type="presParOf" srcId="{BBE06ADC-51A0-4B41-AD77-B6FA962510E5}" destId="{C9FB2F71-57E7-4295-B4E0-F0EBC43D2C67}" srcOrd="0" destOrd="0" presId="urn:microsoft.com/office/officeart/2008/layout/PictureStrips"/>
    <dgm:cxn modelId="{D4D16DFD-C743-434F-B593-BB7D1837FC84}" type="presParOf" srcId="{BBE06ADC-51A0-4B41-AD77-B6FA962510E5}" destId="{3CE940DC-A9C2-43DA-9292-76AEE123E3F3}"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44199DD-2BE6-439C-99F6-9EB43013CF3C}"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GB"/>
        </a:p>
      </dgm:t>
    </dgm:pt>
    <dgm:pt modelId="{B907A4A0-A803-4794-9B71-C6B8BEAF8314}">
      <dgm:prSet phldrT="[Text]"/>
      <dgm:spPr/>
      <dgm:t>
        <a:bodyPr/>
        <a:lstStyle/>
        <a:p>
          <a:r>
            <a:rPr lang="en-US" altLang="en-US" dirty="0">
              <a:solidFill>
                <a:schemeClr val="tx1"/>
              </a:solidFill>
            </a:rPr>
            <a:t>Assess degree of </a:t>
          </a:r>
          <a:r>
            <a:rPr lang="en-US" altLang="en-US" dirty="0" err="1">
              <a:solidFill>
                <a:schemeClr val="tx1"/>
              </a:solidFill>
            </a:rPr>
            <a:t>multicollinearity</a:t>
          </a:r>
          <a:endParaRPr lang="en-GB" dirty="0">
            <a:solidFill>
              <a:schemeClr val="tx1"/>
            </a:solidFill>
          </a:endParaRPr>
        </a:p>
      </dgm:t>
    </dgm:pt>
    <dgm:pt modelId="{9A8390E1-796F-4899-8838-E067E78B3144}" type="parTrans" cxnId="{7335966D-AA41-47AF-B08F-0819A2A4765F}">
      <dgm:prSet/>
      <dgm:spPr/>
      <dgm:t>
        <a:bodyPr/>
        <a:lstStyle/>
        <a:p>
          <a:endParaRPr lang="en-GB"/>
        </a:p>
      </dgm:t>
    </dgm:pt>
    <dgm:pt modelId="{96FC8A79-5ABE-4C4F-B374-13A8CA68E71F}" type="sibTrans" cxnId="{7335966D-AA41-47AF-B08F-0819A2A4765F}">
      <dgm:prSet/>
      <dgm:spPr/>
      <dgm:t>
        <a:bodyPr/>
        <a:lstStyle/>
        <a:p>
          <a:endParaRPr lang="en-GB"/>
        </a:p>
      </dgm:t>
    </dgm:pt>
    <dgm:pt modelId="{57E2A66A-F2DE-4EBA-9D84-62C776581F3F}">
      <dgm:prSet/>
      <dgm:spPr/>
      <dgm:t>
        <a:bodyPr/>
        <a:lstStyle/>
        <a:p>
          <a:r>
            <a:rPr lang="en-US" altLang="en-US" dirty="0">
              <a:solidFill>
                <a:schemeClr val="tx1"/>
              </a:solidFill>
            </a:rPr>
            <a:t>Determine the impact on results &amp; necessary remedies</a:t>
          </a:r>
        </a:p>
      </dgm:t>
    </dgm:pt>
    <dgm:pt modelId="{7AFD6B9F-A03A-4E25-9B63-9124AF2043EC}" type="parTrans" cxnId="{A6D54651-E6B6-4398-8FF7-4A10E3AB412E}">
      <dgm:prSet/>
      <dgm:spPr/>
      <dgm:t>
        <a:bodyPr/>
        <a:lstStyle/>
        <a:p>
          <a:endParaRPr lang="en-GB"/>
        </a:p>
      </dgm:t>
    </dgm:pt>
    <dgm:pt modelId="{1839908E-1677-4567-A019-1D514E23DA3F}" type="sibTrans" cxnId="{A6D54651-E6B6-4398-8FF7-4A10E3AB412E}">
      <dgm:prSet/>
      <dgm:spPr/>
      <dgm:t>
        <a:bodyPr/>
        <a:lstStyle/>
        <a:p>
          <a:endParaRPr lang="en-GB"/>
        </a:p>
      </dgm:t>
    </dgm:pt>
    <dgm:pt modelId="{8D2E9A63-79AE-4D14-8D2B-12397AE636EE}">
      <dgm:prSet/>
      <dgm:spPr/>
      <dgm:t>
        <a:bodyPr/>
        <a:lstStyle/>
        <a:p>
          <a:r>
            <a:rPr lang="en-US" altLang="en-US" dirty="0">
              <a:solidFill>
                <a:schemeClr val="tx1"/>
              </a:solidFill>
            </a:rPr>
            <a:t>Keep your own objective in mind</a:t>
          </a:r>
          <a:endParaRPr lang="en-GB" dirty="0">
            <a:solidFill>
              <a:schemeClr val="tx1"/>
            </a:solidFill>
          </a:endParaRPr>
        </a:p>
      </dgm:t>
    </dgm:pt>
    <dgm:pt modelId="{36DD052A-80F0-4559-B8FC-4193F6E0FA8B}" type="parTrans" cxnId="{A4B94858-B4B7-422A-9554-D69982519A3F}">
      <dgm:prSet/>
      <dgm:spPr/>
      <dgm:t>
        <a:bodyPr/>
        <a:lstStyle/>
        <a:p>
          <a:endParaRPr lang="en-GB"/>
        </a:p>
      </dgm:t>
    </dgm:pt>
    <dgm:pt modelId="{75C70BF4-719F-425F-AEB6-639BF9063C57}" type="sibTrans" cxnId="{A4B94858-B4B7-422A-9554-D69982519A3F}">
      <dgm:prSet/>
      <dgm:spPr/>
      <dgm:t>
        <a:bodyPr/>
        <a:lstStyle/>
        <a:p>
          <a:endParaRPr lang="en-GB"/>
        </a:p>
      </dgm:t>
    </dgm:pt>
    <dgm:pt modelId="{EDBB8A3B-9233-412F-8142-E472DACFC7B3}" type="pres">
      <dgm:prSet presAssocID="{D44199DD-2BE6-439C-99F6-9EB43013CF3C}" presName="Name0" presStyleCnt="0">
        <dgm:presLayoutVars>
          <dgm:dir/>
          <dgm:animLvl val="lvl"/>
          <dgm:resizeHandles val="exact"/>
        </dgm:presLayoutVars>
      </dgm:prSet>
      <dgm:spPr/>
    </dgm:pt>
    <dgm:pt modelId="{AD7FFEAA-0B6A-4024-8387-E9095E23086C}" type="pres">
      <dgm:prSet presAssocID="{B907A4A0-A803-4794-9B71-C6B8BEAF8314}" presName="linNode" presStyleCnt="0"/>
      <dgm:spPr/>
    </dgm:pt>
    <dgm:pt modelId="{AE47D3C6-FFFF-4911-8A9A-3CD12401EDE9}" type="pres">
      <dgm:prSet presAssocID="{B907A4A0-A803-4794-9B71-C6B8BEAF8314}" presName="parentText" presStyleLbl="node1" presStyleIdx="0" presStyleCnt="3" custLinFactNeighborX="0" custLinFactNeighborY="5812">
        <dgm:presLayoutVars>
          <dgm:chMax val="1"/>
          <dgm:bulletEnabled val="1"/>
        </dgm:presLayoutVars>
      </dgm:prSet>
      <dgm:spPr/>
    </dgm:pt>
    <dgm:pt modelId="{E0B6248E-C1F9-4DAB-AB5F-EEE0707DE318}" type="pres">
      <dgm:prSet presAssocID="{96FC8A79-5ABE-4C4F-B374-13A8CA68E71F}" presName="sp" presStyleCnt="0"/>
      <dgm:spPr/>
    </dgm:pt>
    <dgm:pt modelId="{F00D6C05-0596-4D33-A82F-C443E5C0D2A2}" type="pres">
      <dgm:prSet presAssocID="{57E2A66A-F2DE-4EBA-9D84-62C776581F3F}" presName="linNode" presStyleCnt="0"/>
      <dgm:spPr/>
    </dgm:pt>
    <dgm:pt modelId="{02CA677D-C08B-44DD-AFF0-8AB94E6E01B8}" type="pres">
      <dgm:prSet presAssocID="{57E2A66A-F2DE-4EBA-9D84-62C776581F3F}" presName="parentText" presStyleLbl="node1" presStyleIdx="1" presStyleCnt="3">
        <dgm:presLayoutVars>
          <dgm:chMax val="1"/>
          <dgm:bulletEnabled val="1"/>
        </dgm:presLayoutVars>
      </dgm:prSet>
      <dgm:spPr/>
    </dgm:pt>
    <dgm:pt modelId="{6E90A27B-73DD-4CCD-B8F2-828B458DFC62}" type="pres">
      <dgm:prSet presAssocID="{1839908E-1677-4567-A019-1D514E23DA3F}" presName="sp" presStyleCnt="0"/>
      <dgm:spPr/>
    </dgm:pt>
    <dgm:pt modelId="{0A9362E6-D885-4EDF-828F-6707B31C130A}" type="pres">
      <dgm:prSet presAssocID="{8D2E9A63-79AE-4D14-8D2B-12397AE636EE}" presName="linNode" presStyleCnt="0"/>
      <dgm:spPr/>
    </dgm:pt>
    <dgm:pt modelId="{11781DBB-E4F2-4767-9BBE-3A6CB83B443E}" type="pres">
      <dgm:prSet presAssocID="{8D2E9A63-79AE-4D14-8D2B-12397AE636EE}" presName="parentText" presStyleLbl="node1" presStyleIdx="2" presStyleCnt="3">
        <dgm:presLayoutVars>
          <dgm:chMax val="1"/>
          <dgm:bulletEnabled val="1"/>
        </dgm:presLayoutVars>
      </dgm:prSet>
      <dgm:spPr/>
    </dgm:pt>
  </dgm:ptLst>
  <dgm:cxnLst>
    <dgm:cxn modelId="{7335966D-AA41-47AF-B08F-0819A2A4765F}" srcId="{D44199DD-2BE6-439C-99F6-9EB43013CF3C}" destId="{B907A4A0-A803-4794-9B71-C6B8BEAF8314}" srcOrd="0" destOrd="0" parTransId="{9A8390E1-796F-4899-8838-E067E78B3144}" sibTransId="{96FC8A79-5ABE-4C4F-B374-13A8CA68E71F}"/>
    <dgm:cxn modelId="{A6D54651-E6B6-4398-8FF7-4A10E3AB412E}" srcId="{D44199DD-2BE6-439C-99F6-9EB43013CF3C}" destId="{57E2A66A-F2DE-4EBA-9D84-62C776581F3F}" srcOrd="1" destOrd="0" parTransId="{7AFD6B9F-A03A-4E25-9B63-9124AF2043EC}" sibTransId="{1839908E-1677-4567-A019-1D514E23DA3F}"/>
    <dgm:cxn modelId="{7D1F1F74-A00E-4426-B571-19A25AA33D25}" type="presOf" srcId="{8D2E9A63-79AE-4D14-8D2B-12397AE636EE}" destId="{11781DBB-E4F2-4767-9BBE-3A6CB83B443E}" srcOrd="0" destOrd="0" presId="urn:microsoft.com/office/officeart/2005/8/layout/vList5"/>
    <dgm:cxn modelId="{A4B94858-B4B7-422A-9554-D69982519A3F}" srcId="{D44199DD-2BE6-439C-99F6-9EB43013CF3C}" destId="{8D2E9A63-79AE-4D14-8D2B-12397AE636EE}" srcOrd="2" destOrd="0" parTransId="{36DD052A-80F0-4559-B8FC-4193F6E0FA8B}" sibTransId="{75C70BF4-719F-425F-AEB6-639BF9063C57}"/>
    <dgm:cxn modelId="{FB163181-EF99-402F-8A18-8E1911E34FEB}" type="presOf" srcId="{B907A4A0-A803-4794-9B71-C6B8BEAF8314}" destId="{AE47D3C6-FFFF-4911-8A9A-3CD12401EDE9}" srcOrd="0" destOrd="0" presId="urn:microsoft.com/office/officeart/2005/8/layout/vList5"/>
    <dgm:cxn modelId="{225D278D-80F4-4A97-B2F4-F1F699CB34FC}" type="presOf" srcId="{D44199DD-2BE6-439C-99F6-9EB43013CF3C}" destId="{EDBB8A3B-9233-412F-8142-E472DACFC7B3}" srcOrd="0" destOrd="0" presId="urn:microsoft.com/office/officeart/2005/8/layout/vList5"/>
    <dgm:cxn modelId="{75AA4BEB-F12B-4CBF-8368-FB64C3664AB6}" type="presOf" srcId="{57E2A66A-F2DE-4EBA-9D84-62C776581F3F}" destId="{02CA677D-C08B-44DD-AFF0-8AB94E6E01B8}" srcOrd="0" destOrd="0" presId="urn:microsoft.com/office/officeart/2005/8/layout/vList5"/>
    <dgm:cxn modelId="{91981FB0-ADD7-4011-8C73-17A41B921CB3}" type="presParOf" srcId="{EDBB8A3B-9233-412F-8142-E472DACFC7B3}" destId="{AD7FFEAA-0B6A-4024-8387-E9095E23086C}" srcOrd="0" destOrd="0" presId="urn:microsoft.com/office/officeart/2005/8/layout/vList5"/>
    <dgm:cxn modelId="{F44FB535-EAEC-4B2E-A5B4-51DC8238B4C2}" type="presParOf" srcId="{AD7FFEAA-0B6A-4024-8387-E9095E23086C}" destId="{AE47D3C6-FFFF-4911-8A9A-3CD12401EDE9}" srcOrd="0" destOrd="0" presId="urn:microsoft.com/office/officeart/2005/8/layout/vList5"/>
    <dgm:cxn modelId="{9A0C0CF0-9FAE-4A40-86B8-A0E6A119CAA4}" type="presParOf" srcId="{EDBB8A3B-9233-412F-8142-E472DACFC7B3}" destId="{E0B6248E-C1F9-4DAB-AB5F-EEE0707DE318}" srcOrd="1" destOrd="0" presId="urn:microsoft.com/office/officeart/2005/8/layout/vList5"/>
    <dgm:cxn modelId="{7927C2F3-437F-415A-9A13-3637C9DA8D8E}" type="presParOf" srcId="{EDBB8A3B-9233-412F-8142-E472DACFC7B3}" destId="{F00D6C05-0596-4D33-A82F-C443E5C0D2A2}" srcOrd="2" destOrd="0" presId="urn:microsoft.com/office/officeart/2005/8/layout/vList5"/>
    <dgm:cxn modelId="{D9C064C1-01D2-433F-9E8E-DF59CBD8A651}" type="presParOf" srcId="{F00D6C05-0596-4D33-A82F-C443E5C0D2A2}" destId="{02CA677D-C08B-44DD-AFF0-8AB94E6E01B8}" srcOrd="0" destOrd="0" presId="urn:microsoft.com/office/officeart/2005/8/layout/vList5"/>
    <dgm:cxn modelId="{72994133-151F-43C3-A01F-090E0A32A23A}" type="presParOf" srcId="{EDBB8A3B-9233-412F-8142-E472DACFC7B3}" destId="{6E90A27B-73DD-4CCD-B8F2-828B458DFC62}" srcOrd="3" destOrd="0" presId="urn:microsoft.com/office/officeart/2005/8/layout/vList5"/>
    <dgm:cxn modelId="{B73BCAB0-96EE-40FF-A670-39AC56CC30BC}" type="presParOf" srcId="{EDBB8A3B-9233-412F-8142-E472DACFC7B3}" destId="{0A9362E6-D885-4EDF-828F-6707B31C130A}" srcOrd="4" destOrd="0" presId="urn:microsoft.com/office/officeart/2005/8/layout/vList5"/>
    <dgm:cxn modelId="{C6BA86D2-C7C7-408F-B46B-130E69414299}" type="presParOf" srcId="{0A9362E6-D885-4EDF-828F-6707B31C130A}" destId="{11781DBB-E4F2-4767-9BBE-3A6CB83B443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A1A30D3-38C0-415D-A0FE-23209ADDB87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9EB95B6B-8168-497C-8D5E-5933DAF4CDC1}">
      <dgm:prSet phldrT="[Text]" custT="1"/>
      <dgm:spPr/>
      <dgm:t>
        <a:bodyPr/>
        <a:lstStyle/>
        <a:p>
          <a:r>
            <a:rPr lang="en-US" altLang="en-US" sz="2800" dirty="0"/>
            <a:t>Omit one or more of the highly correlated variables</a:t>
          </a:r>
          <a:endParaRPr lang="en-GB" sz="2800" dirty="0"/>
        </a:p>
      </dgm:t>
    </dgm:pt>
    <dgm:pt modelId="{D33FB9D1-690B-4EF3-9A39-2400F1583023}" type="parTrans" cxnId="{AC949A25-5586-48B3-9823-1B2F3CFA4D09}">
      <dgm:prSet/>
      <dgm:spPr/>
      <dgm:t>
        <a:bodyPr/>
        <a:lstStyle/>
        <a:p>
          <a:endParaRPr lang="en-GB" sz="2800"/>
        </a:p>
      </dgm:t>
    </dgm:pt>
    <dgm:pt modelId="{5E9032B1-5EE1-485D-A695-14758A2C0861}" type="sibTrans" cxnId="{AC949A25-5586-48B3-9823-1B2F3CFA4D09}">
      <dgm:prSet/>
      <dgm:spPr/>
      <dgm:t>
        <a:bodyPr/>
        <a:lstStyle/>
        <a:p>
          <a:endParaRPr lang="en-GB" sz="2800"/>
        </a:p>
      </dgm:t>
    </dgm:pt>
    <dgm:pt modelId="{F179336D-65A4-4E70-BEFF-C7FD18560597}">
      <dgm:prSet phldrT="[Text]" custT="1"/>
      <dgm:spPr/>
      <dgm:t>
        <a:bodyPr/>
        <a:lstStyle/>
        <a:p>
          <a:r>
            <a:rPr lang="en-US" altLang="en-US" sz="2800" dirty="0"/>
            <a:t>Use the model for prediction or forecasting only</a:t>
          </a:r>
          <a:endParaRPr lang="en-GB" sz="2800" dirty="0"/>
        </a:p>
      </dgm:t>
    </dgm:pt>
    <dgm:pt modelId="{75641979-1D10-4C49-8628-7B87E3746959}" type="parTrans" cxnId="{7805DEB1-CCC4-4E5F-B3E2-38B34EBBED0E}">
      <dgm:prSet/>
      <dgm:spPr/>
      <dgm:t>
        <a:bodyPr/>
        <a:lstStyle/>
        <a:p>
          <a:endParaRPr lang="en-GB" sz="2800"/>
        </a:p>
      </dgm:t>
    </dgm:pt>
    <dgm:pt modelId="{D804FA11-1429-4C40-B7A1-D6BE9977E185}" type="sibTrans" cxnId="{7805DEB1-CCC4-4E5F-B3E2-38B34EBBED0E}">
      <dgm:prSet/>
      <dgm:spPr/>
      <dgm:t>
        <a:bodyPr/>
        <a:lstStyle/>
        <a:p>
          <a:endParaRPr lang="en-GB" sz="2800"/>
        </a:p>
      </dgm:t>
    </dgm:pt>
    <dgm:pt modelId="{69822AE4-57A0-470E-BDAE-E736232FEA6F}">
      <dgm:prSet phldrT="[Text]" custT="1"/>
      <dgm:spPr/>
      <dgm:t>
        <a:bodyPr/>
        <a:lstStyle/>
        <a:p>
          <a:r>
            <a:rPr lang="en-US" altLang="en-US" sz="2800" dirty="0"/>
            <a:t>Make no attempt to interpret the coefficients</a:t>
          </a:r>
          <a:endParaRPr lang="en-GB" sz="2800" dirty="0"/>
        </a:p>
      </dgm:t>
    </dgm:pt>
    <dgm:pt modelId="{A7888B2F-E517-404F-B4E7-A9E9F20E5827}" type="parTrans" cxnId="{BB390375-9A78-46C3-B5D3-66B4184615CC}">
      <dgm:prSet/>
      <dgm:spPr/>
      <dgm:t>
        <a:bodyPr/>
        <a:lstStyle/>
        <a:p>
          <a:endParaRPr lang="en-GB" sz="2800"/>
        </a:p>
      </dgm:t>
    </dgm:pt>
    <dgm:pt modelId="{102F8ACB-C141-4CB8-8480-B90E4B4F4E4A}" type="sibTrans" cxnId="{BB390375-9A78-46C3-B5D3-66B4184615CC}">
      <dgm:prSet/>
      <dgm:spPr/>
      <dgm:t>
        <a:bodyPr/>
        <a:lstStyle/>
        <a:p>
          <a:endParaRPr lang="en-GB" sz="2800"/>
        </a:p>
      </dgm:t>
    </dgm:pt>
    <dgm:pt modelId="{EC27F620-96FE-4DC9-966C-E48A8A9FAFC9}">
      <dgm:prSet phldrT="[Text]" custT="1"/>
      <dgm:spPr/>
      <dgm:t>
        <a:bodyPr/>
        <a:lstStyle/>
        <a:p>
          <a:r>
            <a:rPr lang="en-US" altLang="en-US" sz="2800" dirty="0"/>
            <a:t>Which one?</a:t>
          </a:r>
          <a:endParaRPr lang="en-GB" sz="2800" dirty="0">
            <a:solidFill>
              <a:schemeClr val="tx1"/>
            </a:solidFill>
          </a:endParaRPr>
        </a:p>
      </dgm:t>
    </dgm:pt>
    <dgm:pt modelId="{DDB4F40A-AF1F-4A31-ACA3-5BCA0A8D5091}" type="parTrans" cxnId="{A28A28B1-DE96-4F86-9228-55382EFA5F41}">
      <dgm:prSet/>
      <dgm:spPr/>
      <dgm:t>
        <a:bodyPr/>
        <a:lstStyle/>
        <a:p>
          <a:endParaRPr lang="en-GB" sz="2800"/>
        </a:p>
      </dgm:t>
    </dgm:pt>
    <dgm:pt modelId="{75540440-96B1-4D8E-96F1-34879FE817A4}" type="sibTrans" cxnId="{A28A28B1-DE96-4F86-9228-55382EFA5F41}">
      <dgm:prSet/>
      <dgm:spPr/>
      <dgm:t>
        <a:bodyPr/>
        <a:lstStyle/>
        <a:p>
          <a:endParaRPr lang="en-GB" sz="2800"/>
        </a:p>
      </dgm:t>
    </dgm:pt>
    <dgm:pt modelId="{DAAAF63E-ABFA-4C7C-9546-5DA86C035621}">
      <dgm:prSet phldrT="[Text]" custT="1"/>
      <dgm:spPr/>
      <dgm:t>
        <a:bodyPr/>
        <a:lstStyle/>
        <a:p>
          <a:r>
            <a:rPr lang="en-US" altLang="en-US" sz="2800" dirty="0">
              <a:solidFill>
                <a:schemeClr val="tx1"/>
              </a:solidFill>
            </a:rPr>
            <a:t>Rerun model</a:t>
          </a:r>
          <a:endParaRPr lang="en-GB" sz="2800" dirty="0">
            <a:solidFill>
              <a:schemeClr val="tx1"/>
            </a:solidFill>
          </a:endParaRPr>
        </a:p>
      </dgm:t>
    </dgm:pt>
    <dgm:pt modelId="{58A1D4CC-4D2F-4700-8DF2-9710C0D928FD}" type="parTrans" cxnId="{86255B12-AD27-459F-9A3D-9AC339CCA3D0}">
      <dgm:prSet/>
      <dgm:spPr/>
      <dgm:t>
        <a:bodyPr/>
        <a:lstStyle/>
        <a:p>
          <a:endParaRPr lang="en-GB" sz="2800"/>
        </a:p>
      </dgm:t>
    </dgm:pt>
    <dgm:pt modelId="{96DE132B-6045-488A-82BA-C0582E7A213D}" type="sibTrans" cxnId="{86255B12-AD27-459F-9A3D-9AC339CCA3D0}">
      <dgm:prSet/>
      <dgm:spPr/>
      <dgm:t>
        <a:bodyPr/>
        <a:lstStyle/>
        <a:p>
          <a:endParaRPr lang="en-GB" sz="2800"/>
        </a:p>
      </dgm:t>
    </dgm:pt>
    <dgm:pt modelId="{8B1ECE64-F581-4607-8CF2-B90F8FA84CD5}" type="pres">
      <dgm:prSet presAssocID="{1A1A30D3-38C0-415D-A0FE-23209ADDB872}" presName="linear" presStyleCnt="0">
        <dgm:presLayoutVars>
          <dgm:animLvl val="lvl"/>
          <dgm:resizeHandles val="exact"/>
        </dgm:presLayoutVars>
      </dgm:prSet>
      <dgm:spPr/>
    </dgm:pt>
    <dgm:pt modelId="{FEB09199-125B-4630-A080-8B99CF6C1AA6}" type="pres">
      <dgm:prSet presAssocID="{9EB95B6B-8168-497C-8D5E-5933DAF4CDC1}" presName="parentText" presStyleLbl="node1" presStyleIdx="0" presStyleCnt="2">
        <dgm:presLayoutVars>
          <dgm:chMax val="0"/>
          <dgm:bulletEnabled val="1"/>
        </dgm:presLayoutVars>
      </dgm:prSet>
      <dgm:spPr/>
    </dgm:pt>
    <dgm:pt modelId="{D90A311F-83CA-420C-ADC1-EC81DE0736B4}" type="pres">
      <dgm:prSet presAssocID="{9EB95B6B-8168-497C-8D5E-5933DAF4CDC1}" presName="childText" presStyleLbl="revTx" presStyleIdx="0" presStyleCnt="2">
        <dgm:presLayoutVars>
          <dgm:bulletEnabled val="1"/>
        </dgm:presLayoutVars>
      </dgm:prSet>
      <dgm:spPr/>
    </dgm:pt>
    <dgm:pt modelId="{59B8C0DF-CA3D-4049-AA85-0A3CA9E6B8B8}" type="pres">
      <dgm:prSet presAssocID="{F179336D-65A4-4E70-BEFF-C7FD18560597}" presName="parentText" presStyleLbl="node1" presStyleIdx="1" presStyleCnt="2">
        <dgm:presLayoutVars>
          <dgm:chMax val="0"/>
          <dgm:bulletEnabled val="1"/>
        </dgm:presLayoutVars>
      </dgm:prSet>
      <dgm:spPr/>
    </dgm:pt>
    <dgm:pt modelId="{9684F4B2-F4F5-40B0-9087-35EA68EEF133}" type="pres">
      <dgm:prSet presAssocID="{F179336D-65A4-4E70-BEFF-C7FD18560597}" presName="childText" presStyleLbl="revTx" presStyleIdx="1" presStyleCnt="2">
        <dgm:presLayoutVars>
          <dgm:bulletEnabled val="1"/>
        </dgm:presLayoutVars>
      </dgm:prSet>
      <dgm:spPr/>
    </dgm:pt>
  </dgm:ptLst>
  <dgm:cxnLst>
    <dgm:cxn modelId="{86255B12-AD27-459F-9A3D-9AC339CCA3D0}" srcId="{9EB95B6B-8168-497C-8D5E-5933DAF4CDC1}" destId="{DAAAF63E-ABFA-4C7C-9546-5DA86C035621}" srcOrd="1" destOrd="0" parTransId="{58A1D4CC-4D2F-4700-8DF2-9710C0D928FD}" sibTransId="{96DE132B-6045-488A-82BA-C0582E7A213D}"/>
    <dgm:cxn modelId="{AC949A25-5586-48B3-9823-1B2F3CFA4D09}" srcId="{1A1A30D3-38C0-415D-A0FE-23209ADDB872}" destId="{9EB95B6B-8168-497C-8D5E-5933DAF4CDC1}" srcOrd="0" destOrd="0" parTransId="{D33FB9D1-690B-4EF3-9A39-2400F1583023}" sibTransId="{5E9032B1-5EE1-485D-A695-14758A2C0861}"/>
    <dgm:cxn modelId="{A116B93E-9DEC-4558-AB86-36E0A2BADA96}" type="presOf" srcId="{1A1A30D3-38C0-415D-A0FE-23209ADDB872}" destId="{8B1ECE64-F581-4607-8CF2-B90F8FA84CD5}" srcOrd="0" destOrd="0" presId="urn:microsoft.com/office/officeart/2005/8/layout/vList2"/>
    <dgm:cxn modelId="{B80BFD65-8924-40F4-A945-15A1A098EF5A}" type="presOf" srcId="{EC27F620-96FE-4DC9-966C-E48A8A9FAFC9}" destId="{D90A311F-83CA-420C-ADC1-EC81DE0736B4}" srcOrd="0" destOrd="0" presId="urn:microsoft.com/office/officeart/2005/8/layout/vList2"/>
    <dgm:cxn modelId="{8F953C69-724D-43AD-AC58-33E5BA8B9C81}" type="presOf" srcId="{9EB95B6B-8168-497C-8D5E-5933DAF4CDC1}" destId="{FEB09199-125B-4630-A080-8B99CF6C1AA6}" srcOrd="0" destOrd="0" presId="urn:microsoft.com/office/officeart/2005/8/layout/vList2"/>
    <dgm:cxn modelId="{BB390375-9A78-46C3-B5D3-66B4184615CC}" srcId="{F179336D-65A4-4E70-BEFF-C7FD18560597}" destId="{69822AE4-57A0-470E-BDAE-E736232FEA6F}" srcOrd="0" destOrd="0" parTransId="{A7888B2F-E517-404F-B4E7-A9E9F20E5827}" sibTransId="{102F8ACB-C141-4CB8-8480-B90E4B4F4E4A}"/>
    <dgm:cxn modelId="{1CF3CD9B-CFE9-4633-8780-9DA65CAC3ED1}" type="presOf" srcId="{DAAAF63E-ABFA-4C7C-9546-5DA86C035621}" destId="{D90A311F-83CA-420C-ADC1-EC81DE0736B4}" srcOrd="0" destOrd="1" presId="urn:microsoft.com/office/officeart/2005/8/layout/vList2"/>
    <dgm:cxn modelId="{A28A28B1-DE96-4F86-9228-55382EFA5F41}" srcId="{9EB95B6B-8168-497C-8D5E-5933DAF4CDC1}" destId="{EC27F620-96FE-4DC9-966C-E48A8A9FAFC9}" srcOrd="0" destOrd="0" parTransId="{DDB4F40A-AF1F-4A31-ACA3-5BCA0A8D5091}" sibTransId="{75540440-96B1-4D8E-96F1-34879FE817A4}"/>
    <dgm:cxn modelId="{7805DEB1-CCC4-4E5F-B3E2-38B34EBBED0E}" srcId="{1A1A30D3-38C0-415D-A0FE-23209ADDB872}" destId="{F179336D-65A4-4E70-BEFF-C7FD18560597}" srcOrd="1" destOrd="0" parTransId="{75641979-1D10-4C49-8628-7B87E3746959}" sibTransId="{D804FA11-1429-4C40-B7A1-D6BE9977E185}"/>
    <dgm:cxn modelId="{5D17A6D5-C322-4EE5-9C0D-9B0D58658F78}" type="presOf" srcId="{69822AE4-57A0-470E-BDAE-E736232FEA6F}" destId="{9684F4B2-F4F5-40B0-9087-35EA68EEF133}" srcOrd="0" destOrd="0" presId="urn:microsoft.com/office/officeart/2005/8/layout/vList2"/>
    <dgm:cxn modelId="{7F3098D7-E6D9-4810-AAA8-982C2FCC6801}" type="presOf" srcId="{F179336D-65A4-4E70-BEFF-C7FD18560597}" destId="{59B8C0DF-CA3D-4049-AA85-0A3CA9E6B8B8}" srcOrd="0" destOrd="0" presId="urn:microsoft.com/office/officeart/2005/8/layout/vList2"/>
    <dgm:cxn modelId="{DFFB4421-07F3-4087-BF9C-283B279EC4D5}" type="presParOf" srcId="{8B1ECE64-F581-4607-8CF2-B90F8FA84CD5}" destId="{FEB09199-125B-4630-A080-8B99CF6C1AA6}" srcOrd="0" destOrd="0" presId="urn:microsoft.com/office/officeart/2005/8/layout/vList2"/>
    <dgm:cxn modelId="{653470E6-07E8-49D8-9C0E-73AD761D1AE0}" type="presParOf" srcId="{8B1ECE64-F581-4607-8CF2-B90F8FA84CD5}" destId="{D90A311F-83CA-420C-ADC1-EC81DE0736B4}" srcOrd="1" destOrd="0" presId="urn:microsoft.com/office/officeart/2005/8/layout/vList2"/>
    <dgm:cxn modelId="{CEEB006F-6373-4B54-81EA-752EA241A683}" type="presParOf" srcId="{8B1ECE64-F581-4607-8CF2-B90F8FA84CD5}" destId="{59B8C0DF-CA3D-4049-AA85-0A3CA9E6B8B8}" srcOrd="2" destOrd="0" presId="urn:microsoft.com/office/officeart/2005/8/layout/vList2"/>
    <dgm:cxn modelId="{9E6C2E31-D042-46CE-A8FE-B4029E84E765}" type="presParOf" srcId="{8B1ECE64-F581-4607-8CF2-B90F8FA84CD5}" destId="{9684F4B2-F4F5-40B0-9087-35EA68EEF13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B8BB3C2-6A39-46C9-BC4A-21E575937A99}" type="doc">
      <dgm:prSet loTypeId="urn:microsoft.com/office/officeart/2005/8/layout/hProcess4" loCatId="process" qsTypeId="urn:microsoft.com/office/officeart/2005/8/quickstyle/simple1" qsCatId="simple" csTypeId="urn:microsoft.com/office/officeart/2005/8/colors/colorful3" csCatId="colorful" phldr="1"/>
      <dgm:spPr/>
    </dgm:pt>
    <dgm:pt modelId="{82411169-29AC-48FA-AF1A-D95F3048DC06}">
      <dgm:prSet/>
      <dgm:spPr/>
      <dgm:t>
        <a:bodyPr/>
        <a:lstStyle/>
        <a:p>
          <a:r>
            <a:rPr lang="en-US" altLang="en-US" b="0" dirty="0"/>
            <a:t>Open </a:t>
          </a:r>
          <a:r>
            <a:rPr lang="en-US" altLang="en-US" b="0" dirty="0" err="1"/>
            <a:t>Restaurant.sav</a:t>
          </a:r>
          <a:r>
            <a:rPr lang="en-US" altLang="en-US" b="0" dirty="0"/>
            <a:t> again</a:t>
          </a:r>
        </a:p>
      </dgm:t>
    </dgm:pt>
    <dgm:pt modelId="{55D2E1EF-6AFE-4D40-B23B-AC4FE1D9013A}" type="parTrans" cxnId="{2A82E759-F4E1-4820-A048-D97E8493D16E}">
      <dgm:prSet/>
      <dgm:spPr/>
      <dgm:t>
        <a:bodyPr/>
        <a:lstStyle/>
        <a:p>
          <a:endParaRPr lang="en-GB"/>
        </a:p>
      </dgm:t>
    </dgm:pt>
    <dgm:pt modelId="{9A7720CF-38AC-42A0-836F-483C4D0CF89F}" type="sibTrans" cxnId="{2A82E759-F4E1-4820-A048-D97E8493D16E}">
      <dgm:prSet/>
      <dgm:spPr/>
      <dgm:t>
        <a:bodyPr/>
        <a:lstStyle/>
        <a:p>
          <a:endParaRPr lang="en-GB"/>
        </a:p>
      </dgm:t>
    </dgm:pt>
    <dgm:pt modelId="{B7D07DDB-0D2D-4699-8041-FD5790434E23}">
      <dgm:prSet/>
      <dgm:spPr/>
      <dgm:t>
        <a:bodyPr/>
        <a:lstStyle/>
        <a:p>
          <a:r>
            <a:rPr lang="en-US" altLang="en-US" dirty="0"/>
            <a:t>Assume the </a:t>
          </a:r>
          <a:r>
            <a:rPr lang="en-US" altLang="en-US" i="1" dirty="0"/>
            <a:t>Year</a:t>
          </a:r>
          <a:r>
            <a:rPr lang="en-US" altLang="en-US" dirty="0"/>
            <a:t> measures length of time in business</a:t>
          </a:r>
        </a:p>
      </dgm:t>
    </dgm:pt>
    <dgm:pt modelId="{F675A518-ACB3-4F3A-A0BE-8E56421707A3}" type="parTrans" cxnId="{0EE3F697-E005-4E6E-A367-B647EA4A69ED}">
      <dgm:prSet/>
      <dgm:spPr/>
      <dgm:t>
        <a:bodyPr/>
        <a:lstStyle/>
        <a:p>
          <a:endParaRPr lang="en-GB"/>
        </a:p>
      </dgm:t>
    </dgm:pt>
    <dgm:pt modelId="{29770B39-B09E-4F94-8322-FC5EE88EEEAB}" type="sibTrans" cxnId="{0EE3F697-E005-4E6E-A367-B647EA4A69ED}">
      <dgm:prSet/>
      <dgm:spPr/>
      <dgm:t>
        <a:bodyPr/>
        <a:lstStyle/>
        <a:p>
          <a:endParaRPr lang="en-GB"/>
        </a:p>
      </dgm:t>
    </dgm:pt>
    <dgm:pt modelId="{10C01E5C-BF29-4423-9E00-DBF8292CA1E2}">
      <dgm:prSet/>
      <dgm:spPr/>
      <dgm:t>
        <a:bodyPr/>
        <a:lstStyle/>
        <a:p>
          <a:r>
            <a:rPr lang="en-US" altLang="en-US" dirty="0"/>
            <a:t>Run Regressions predicting sales</a:t>
          </a:r>
        </a:p>
      </dgm:t>
    </dgm:pt>
    <dgm:pt modelId="{00AD8AC1-927F-4BD1-A310-2CE1DD4B6DC7}" type="parTrans" cxnId="{CE0F775C-8807-4A55-8E69-27616D283C8D}">
      <dgm:prSet/>
      <dgm:spPr/>
      <dgm:t>
        <a:bodyPr/>
        <a:lstStyle/>
        <a:p>
          <a:endParaRPr lang="en-GB"/>
        </a:p>
      </dgm:t>
    </dgm:pt>
    <dgm:pt modelId="{95A147E9-8CC5-4EC3-ABE7-1205C8E9AA2C}" type="sibTrans" cxnId="{CE0F775C-8807-4A55-8E69-27616D283C8D}">
      <dgm:prSet/>
      <dgm:spPr/>
      <dgm:t>
        <a:bodyPr/>
        <a:lstStyle/>
        <a:p>
          <a:endParaRPr lang="en-GB"/>
        </a:p>
      </dgm:t>
    </dgm:pt>
    <dgm:pt modelId="{94BE5F16-7F54-4EFF-BD34-55179BEF0550}">
      <dgm:prSet/>
      <dgm:spPr/>
      <dgm:t>
        <a:bodyPr/>
        <a:lstStyle/>
        <a:p>
          <a:r>
            <a:rPr lang="en-US" altLang="en-US" dirty="0"/>
            <a:t>Does Multicollinearity appear to be present?</a:t>
          </a:r>
        </a:p>
      </dgm:t>
    </dgm:pt>
    <dgm:pt modelId="{B3EBE065-D14E-4E27-B28C-57FA36F5A7B8}" type="parTrans" cxnId="{E6127678-FDB9-4EF5-B9C6-9E3F0E659ADB}">
      <dgm:prSet/>
      <dgm:spPr/>
      <dgm:t>
        <a:bodyPr/>
        <a:lstStyle/>
        <a:p>
          <a:endParaRPr lang="en-GB"/>
        </a:p>
      </dgm:t>
    </dgm:pt>
    <dgm:pt modelId="{33F92615-DABA-459A-96E4-CAD58274BC6B}" type="sibTrans" cxnId="{E6127678-FDB9-4EF5-B9C6-9E3F0E659ADB}">
      <dgm:prSet/>
      <dgm:spPr/>
      <dgm:t>
        <a:bodyPr/>
        <a:lstStyle/>
        <a:p>
          <a:endParaRPr lang="en-GB"/>
        </a:p>
      </dgm:t>
    </dgm:pt>
    <dgm:pt modelId="{F5615765-2DFA-46DD-9592-3187FAD325D8}">
      <dgm:prSet/>
      <dgm:spPr/>
      <dgm:t>
        <a:bodyPr/>
        <a:lstStyle/>
        <a:p>
          <a:r>
            <a:rPr lang="en-US" altLang="en-US" dirty="0"/>
            <a:t>If so, what next?</a:t>
          </a:r>
        </a:p>
      </dgm:t>
    </dgm:pt>
    <dgm:pt modelId="{9F41A80A-9CE1-45E8-8644-A38952C00982}" type="parTrans" cxnId="{F18A30F2-3B30-42E8-95A1-49EBE12941B6}">
      <dgm:prSet/>
      <dgm:spPr/>
      <dgm:t>
        <a:bodyPr/>
        <a:lstStyle/>
        <a:p>
          <a:endParaRPr lang="en-GB"/>
        </a:p>
      </dgm:t>
    </dgm:pt>
    <dgm:pt modelId="{450335CA-ADE9-481C-84B9-B6EF4AC166D7}" type="sibTrans" cxnId="{F18A30F2-3B30-42E8-95A1-49EBE12941B6}">
      <dgm:prSet/>
      <dgm:spPr/>
      <dgm:t>
        <a:bodyPr/>
        <a:lstStyle/>
        <a:p>
          <a:endParaRPr lang="en-GB"/>
        </a:p>
      </dgm:t>
    </dgm:pt>
    <dgm:pt modelId="{A4F0DA1C-A7BE-4398-81D1-E1A341711D7A}">
      <dgm:prSet/>
      <dgm:spPr/>
      <dgm:t>
        <a:bodyPr/>
        <a:lstStyle/>
        <a:p>
          <a:r>
            <a:rPr lang="en-US" altLang="en-US" dirty="0"/>
            <a:t>From </a:t>
          </a:r>
          <a:r>
            <a:rPr lang="en-US" altLang="en-US" dirty="0" err="1"/>
            <a:t>Prev</a:t>
          </a:r>
          <a:r>
            <a:rPr lang="en-US" altLang="en-US" dirty="0"/>
            <a:t> Adv., Adv., Population</a:t>
          </a:r>
        </a:p>
      </dgm:t>
    </dgm:pt>
    <dgm:pt modelId="{2451A4D2-B0F8-4272-95C7-6473B25AF591}" type="parTrans" cxnId="{371F1AF1-B430-455E-B473-551B742EE926}">
      <dgm:prSet/>
      <dgm:spPr/>
      <dgm:t>
        <a:bodyPr/>
        <a:lstStyle/>
        <a:p>
          <a:endParaRPr lang="en-GB"/>
        </a:p>
      </dgm:t>
    </dgm:pt>
    <dgm:pt modelId="{396D0B66-638B-4888-A107-0C32D7B290D9}" type="sibTrans" cxnId="{371F1AF1-B430-455E-B473-551B742EE926}">
      <dgm:prSet/>
      <dgm:spPr/>
      <dgm:t>
        <a:bodyPr/>
        <a:lstStyle/>
        <a:p>
          <a:endParaRPr lang="en-GB"/>
        </a:p>
      </dgm:t>
    </dgm:pt>
    <dgm:pt modelId="{D61144F0-59AC-430F-8EE2-022EB7240221}">
      <dgm:prSet/>
      <dgm:spPr/>
      <dgm:t>
        <a:bodyPr/>
        <a:lstStyle/>
        <a:p>
          <a:r>
            <a:rPr lang="en-US" altLang="en-US" dirty="0"/>
            <a:t>Then add Year</a:t>
          </a:r>
        </a:p>
      </dgm:t>
    </dgm:pt>
    <dgm:pt modelId="{D111B907-DAC0-4735-BF53-15D371D79881}" type="parTrans" cxnId="{64C98E29-E9BA-4BE4-B550-F6C3164DB353}">
      <dgm:prSet/>
      <dgm:spPr/>
      <dgm:t>
        <a:bodyPr/>
        <a:lstStyle/>
        <a:p>
          <a:endParaRPr lang="en-GB"/>
        </a:p>
      </dgm:t>
    </dgm:pt>
    <dgm:pt modelId="{227642B9-6048-4797-8187-22B6BFD4F887}" type="sibTrans" cxnId="{64C98E29-E9BA-4BE4-B550-F6C3164DB353}">
      <dgm:prSet/>
      <dgm:spPr/>
      <dgm:t>
        <a:bodyPr/>
        <a:lstStyle/>
        <a:p>
          <a:endParaRPr lang="en-GB"/>
        </a:p>
      </dgm:t>
    </dgm:pt>
    <dgm:pt modelId="{F3F0B6DD-8F8A-42BD-BEC3-AA95F0516769}">
      <dgm:prSet/>
      <dgm:spPr/>
      <dgm:t>
        <a:bodyPr/>
        <a:lstStyle/>
        <a:p>
          <a:r>
            <a:rPr lang="en-US" altLang="en-US" dirty="0"/>
            <a:t>Check </a:t>
          </a:r>
          <a:r>
            <a:rPr lang="en-US" altLang="en-US" dirty="0" err="1"/>
            <a:t>Collinearity</a:t>
          </a:r>
          <a:r>
            <a:rPr lang="en-US" altLang="en-US" dirty="0"/>
            <a:t> Diagnostics</a:t>
          </a:r>
        </a:p>
      </dgm:t>
    </dgm:pt>
    <dgm:pt modelId="{29D919B1-07C7-44EF-8602-3ACC3CAA457A}" type="parTrans" cxnId="{B73CB8D0-DAF0-4720-9999-EC9D19171E42}">
      <dgm:prSet/>
      <dgm:spPr/>
      <dgm:t>
        <a:bodyPr/>
        <a:lstStyle/>
        <a:p>
          <a:endParaRPr lang="en-GB"/>
        </a:p>
      </dgm:t>
    </dgm:pt>
    <dgm:pt modelId="{324BD41B-1E00-47AF-BD62-98954963F323}" type="sibTrans" cxnId="{B73CB8D0-DAF0-4720-9999-EC9D19171E42}">
      <dgm:prSet/>
      <dgm:spPr/>
      <dgm:t>
        <a:bodyPr/>
        <a:lstStyle/>
        <a:p>
          <a:endParaRPr lang="en-GB"/>
        </a:p>
      </dgm:t>
    </dgm:pt>
    <dgm:pt modelId="{565F919B-2743-4882-B797-B3728003E325}">
      <dgm:prSet/>
      <dgm:spPr/>
      <dgm:t>
        <a:bodyPr/>
        <a:lstStyle/>
        <a:p>
          <a:r>
            <a:rPr lang="en-US" altLang="en-US" dirty="0"/>
            <a:t>How do you know?</a:t>
          </a:r>
        </a:p>
      </dgm:t>
    </dgm:pt>
    <dgm:pt modelId="{74CB2463-1CF5-4C77-9B9C-30628EADC7FD}" type="parTrans" cxnId="{FDE482CD-6D9A-48F6-8D0A-CB172A856CE0}">
      <dgm:prSet/>
      <dgm:spPr/>
      <dgm:t>
        <a:bodyPr/>
        <a:lstStyle/>
        <a:p>
          <a:endParaRPr lang="en-GB"/>
        </a:p>
      </dgm:t>
    </dgm:pt>
    <dgm:pt modelId="{ED48E276-17CA-487A-9A0E-2522237D851C}" type="sibTrans" cxnId="{FDE482CD-6D9A-48F6-8D0A-CB172A856CE0}">
      <dgm:prSet/>
      <dgm:spPr/>
      <dgm:t>
        <a:bodyPr/>
        <a:lstStyle/>
        <a:p>
          <a:endParaRPr lang="en-GB"/>
        </a:p>
      </dgm:t>
    </dgm:pt>
    <dgm:pt modelId="{C83211AD-0684-4075-B55A-10F8DC0400A6}">
      <dgm:prSet/>
      <dgm:spPr/>
      <dgm:t>
        <a:bodyPr/>
        <a:lstStyle/>
        <a:p>
          <a:r>
            <a:rPr lang="en-US" altLang="en-US" dirty="0">
              <a:solidFill>
                <a:schemeClr val="tx1"/>
              </a:solidFill>
            </a:rPr>
            <a:t>Anything suspicious?</a:t>
          </a:r>
        </a:p>
      </dgm:t>
    </dgm:pt>
    <dgm:pt modelId="{DE6E0C2A-D384-4B5A-9E03-045DC027726D}">
      <dgm:prSet/>
      <dgm:spPr/>
      <dgm:t>
        <a:bodyPr/>
        <a:lstStyle/>
        <a:p>
          <a:r>
            <a:rPr lang="en-US" altLang="en-US" dirty="0"/>
            <a:t>Run correlation including year</a:t>
          </a:r>
          <a:endParaRPr lang="en-GB" dirty="0"/>
        </a:p>
      </dgm:t>
    </dgm:pt>
    <dgm:pt modelId="{E02D6DF9-4896-4AF4-A125-21CF669CC276}" type="sibTrans" cxnId="{A17B164E-BBDC-45EF-95B9-C652EFFFDC92}">
      <dgm:prSet/>
      <dgm:spPr/>
      <dgm:t>
        <a:bodyPr/>
        <a:lstStyle/>
        <a:p>
          <a:endParaRPr lang="en-GB"/>
        </a:p>
      </dgm:t>
    </dgm:pt>
    <dgm:pt modelId="{D13B8C3D-8051-4914-8FFA-FBAA40395478}" type="parTrans" cxnId="{A17B164E-BBDC-45EF-95B9-C652EFFFDC92}">
      <dgm:prSet/>
      <dgm:spPr/>
      <dgm:t>
        <a:bodyPr/>
        <a:lstStyle/>
        <a:p>
          <a:endParaRPr lang="en-GB"/>
        </a:p>
      </dgm:t>
    </dgm:pt>
    <dgm:pt modelId="{D16B373F-A0FC-4C2E-873F-6FE5CEF8A509}" type="sibTrans" cxnId="{F679A7E2-82C0-442C-9980-6D31678C09C8}">
      <dgm:prSet/>
      <dgm:spPr/>
      <dgm:t>
        <a:bodyPr/>
        <a:lstStyle/>
        <a:p>
          <a:endParaRPr lang="en-GB"/>
        </a:p>
      </dgm:t>
    </dgm:pt>
    <dgm:pt modelId="{BE9F1A40-D612-4066-AF7A-6F3B11EB2D0E}" type="parTrans" cxnId="{F679A7E2-82C0-442C-9980-6D31678C09C8}">
      <dgm:prSet/>
      <dgm:spPr/>
      <dgm:t>
        <a:bodyPr/>
        <a:lstStyle/>
        <a:p>
          <a:endParaRPr lang="en-GB"/>
        </a:p>
      </dgm:t>
    </dgm:pt>
    <dgm:pt modelId="{587990FB-B3C4-4C9C-8137-D536B6E53038}" type="pres">
      <dgm:prSet presAssocID="{2B8BB3C2-6A39-46C9-BC4A-21E575937A99}" presName="Name0" presStyleCnt="0">
        <dgm:presLayoutVars>
          <dgm:dir/>
          <dgm:animLvl val="lvl"/>
          <dgm:resizeHandles val="exact"/>
        </dgm:presLayoutVars>
      </dgm:prSet>
      <dgm:spPr/>
    </dgm:pt>
    <dgm:pt modelId="{DDC1EF98-1CFC-46DA-AD14-728BA78ACA3E}" type="pres">
      <dgm:prSet presAssocID="{2B8BB3C2-6A39-46C9-BC4A-21E575937A99}" presName="tSp" presStyleCnt="0"/>
      <dgm:spPr/>
    </dgm:pt>
    <dgm:pt modelId="{8C7B57E6-FCA4-466D-9E03-9B335E2016AE}" type="pres">
      <dgm:prSet presAssocID="{2B8BB3C2-6A39-46C9-BC4A-21E575937A99}" presName="bSp" presStyleCnt="0"/>
      <dgm:spPr/>
    </dgm:pt>
    <dgm:pt modelId="{3D9CF90A-8798-4C2A-A9CD-E9010B432FC7}" type="pres">
      <dgm:prSet presAssocID="{2B8BB3C2-6A39-46C9-BC4A-21E575937A99}" presName="process" presStyleCnt="0"/>
      <dgm:spPr/>
    </dgm:pt>
    <dgm:pt modelId="{1AEB2364-757E-46BF-B601-36B54AFE6951}" type="pres">
      <dgm:prSet presAssocID="{82411169-29AC-48FA-AF1A-D95F3048DC06}" presName="composite1" presStyleCnt="0"/>
      <dgm:spPr/>
    </dgm:pt>
    <dgm:pt modelId="{74A8B817-C5AB-4C7C-80C2-F20762D8F814}" type="pres">
      <dgm:prSet presAssocID="{82411169-29AC-48FA-AF1A-D95F3048DC06}" presName="dummyNode1" presStyleLbl="node1" presStyleIdx="0" presStyleCnt="4"/>
      <dgm:spPr/>
    </dgm:pt>
    <dgm:pt modelId="{8E430603-B807-4D14-987D-183899894250}" type="pres">
      <dgm:prSet presAssocID="{82411169-29AC-48FA-AF1A-D95F3048DC06}" presName="childNode1" presStyleLbl="bgAcc1" presStyleIdx="0" presStyleCnt="4">
        <dgm:presLayoutVars>
          <dgm:bulletEnabled val="1"/>
        </dgm:presLayoutVars>
      </dgm:prSet>
      <dgm:spPr/>
    </dgm:pt>
    <dgm:pt modelId="{60AAED0E-C4A2-4C20-A6C5-A9C1CD12D1BD}" type="pres">
      <dgm:prSet presAssocID="{82411169-29AC-48FA-AF1A-D95F3048DC06}" presName="childNode1tx" presStyleLbl="bgAcc1" presStyleIdx="0" presStyleCnt="4">
        <dgm:presLayoutVars>
          <dgm:bulletEnabled val="1"/>
        </dgm:presLayoutVars>
      </dgm:prSet>
      <dgm:spPr/>
    </dgm:pt>
    <dgm:pt modelId="{79303F3D-EC55-4CF9-A876-50194BE470E6}" type="pres">
      <dgm:prSet presAssocID="{82411169-29AC-48FA-AF1A-D95F3048DC06}" presName="parentNode1" presStyleLbl="node1" presStyleIdx="0" presStyleCnt="4">
        <dgm:presLayoutVars>
          <dgm:chMax val="1"/>
          <dgm:bulletEnabled val="1"/>
        </dgm:presLayoutVars>
      </dgm:prSet>
      <dgm:spPr/>
    </dgm:pt>
    <dgm:pt modelId="{7512F500-1A6A-45E5-8B84-091DC0584199}" type="pres">
      <dgm:prSet presAssocID="{82411169-29AC-48FA-AF1A-D95F3048DC06}" presName="connSite1" presStyleCnt="0"/>
      <dgm:spPr/>
    </dgm:pt>
    <dgm:pt modelId="{87D5DA08-5EA0-485F-A1B2-9EA2D05E04EE}" type="pres">
      <dgm:prSet presAssocID="{9A7720CF-38AC-42A0-836F-483C4D0CF89F}" presName="Name9" presStyleLbl="sibTrans2D1" presStyleIdx="0" presStyleCnt="3"/>
      <dgm:spPr/>
    </dgm:pt>
    <dgm:pt modelId="{C1A1777C-3888-41C0-98AA-872290C23E7C}" type="pres">
      <dgm:prSet presAssocID="{10C01E5C-BF29-4423-9E00-DBF8292CA1E2}" presName="composite2" presStyleCnt="0"/>
      <dgm:spPr/>
    </dgm:pt>
    <dgm:pt modelId="{D2B049A3-8BFB-4457-8CB1-0C1A1E3C5F98}" type="pres">
      <dgm:prSet presAssocID="{10C01E5C-BF29-4423-9E00-DBF8292CA1E2}" presName="dummyNode2" presStyleLbl="node1" presStyleIdx="0" presStyleCnt="4"/>
      <dgm:spPr/>
    </dgm:pt>
    <dgm:pt modelId="{8ADAC3F8-86EC-451C-AEF6-DE368414EAF7}" type="pres">
      <dgm:prSet presAssocID="{10C01E5C-BF29-4423-9E00-DBF8292CA1E2}" presName="childNode2" presStyleLbl="bgAcc1" presStyleIdx="1" presStyleCnt="4">
        <dgm:presLayoutVars>
          <dgm:bulletEnabled val="1"/>
        </dgm:presLayoutVars>
      </dgm:prSet>
      <dgm:spPr/>
    </dgm:pt>
    <dgm:pt modelId="{EA7B0B8C-3DC7-45EC-A5F9-703B7FF0C894}" type="pres">
      <dgm:prSet presAssocID="{10C01E5C-BF29-4423-9E00-DBF8292CA1E2}" presName="childNode2tx" presStyleLbl="bgAcc1" presStyleIdx="1" presStyleCnt="4">
        <dgm:presLayoutVars>
          <dgm:bulletEnabled val="1"/>
        </dgm:presLayoutVars>
      </dgm:prSet>
      <dgm:spPr/>
    </dgm:pt>
    <dgm:pt modelId="{5621BDC1-4651-42AB-AD07-42BEF7E852B4}" type="pres">
      <dgm:prSet presAssocID="{10C01E5C-BF29-4423-9E00-DBF8292CA1E2}" presName="parentNode2" presStyleLbl="node1" presStyleIdx="1" presStyleCnt="4">
        <dgm:presLayoutVars>
          <dgm:chMax val="0"/>
          <dgm:bulletEnabled val="1"/>
        </dgm:presLayoutVars>
      </dgm:prSet>
      <dgm:spPr/>
    </dgm:pt>
    <dgm:pt modelId="{1FB36823-F8BC-4B5C-8210-5FF6E3D3BFE9}" type="pres">
      <dgm:prSet presAssocID="{10C01E5C-BF29-4423-9E00-DBF8292CA1E2}" presName="connSite2" presStyleCnt="0"/>
      <dgm:spPr/>
    </dgm:pt>
    <dgm:pt modelId="{1CA88DF6-DC4E-439D-A96C-73791BDE9A32}" type="pres">
      <dgm:prSet presAssocID="{95A147E9-8CC5-4EC3-ABE7-1205C8E9AA2C}" presName="Name18" presStyleLbl="sibTrans2D1" presStyleIdx="1" presStyleCnt="3"/>
      <dgm:spPr/>
    </dgm:pt>
    <dgm:pt modelId="{A7F2054E-A8E8-4D29-98F2-9C81E429741F}" type="pres">
      <dgm:prSet presAssocID="{DE6E0C2A-D384-4B5A-9E03-045DC027726D}" presName="composite1" presStyleCnt="0"/>
      <dgm:spPr/>
    </dgm:pt>
    <dgm:pt modelId="{91AE6B47-F98D-48E5-9270-1883BA431A86}" type="pres">
      <dgm:prSet presAssocID="{DE6E0C2A-D384-4B5A-9E03-045DC027726D}" presName="dummyNode1" presStyleLbl="node1" presStyleIdx="1" presStyleCnt="4"/>
      <dgm:spPr/>
    </dgm:pt>
    <dgm:pt modelId="{253E5477-25F2-4D3D-A793-EA06603EE2F0}" type="pres">
      <dgm:prSet presAssocID="{DE6E0C2A-D384-4B5A-9E03-045DC027726D}" presName="childNode1" presStyleLbl="bgAcc1" presStyleIdx="2" presStyleCnt="4">
        <dgm:presLayoutVars>
          <dgm:bulletEnabled val="1"/>
        </dgm:presLayoutVars>
      </dgm:prSet>
      <dgm:spPr/>
    </dgm:pt>
    <dgm:pt modelId="{C75C2289-959A-4FC1-821E-F9B1D9B3C2E1}" type="pres">
      <dgm:prSet presAssocID="{DE6E0C2A-D384-4B5A-9E03-045DC027726D}" presName="childNode1tx" presStyleLbl="bgAcc1" presStyleIdx="2" presStyleCnt="4">
        <dgm:presLayoutVars>
          <dgm:bulletEnabled val="1"/>
        </dgm:presLayoutVars>
      </dgm:prSet>
      <dgm:spPr/>
    </dgm:pt>
    <dgm:pt modelId="{7ADC6EC0-F23B-4CFB-8C51-44DD6F5CE090}" type="pres">
      <dgm:prSet presAssocID="{DE6E0C2A-D384-4B5A-9E03-045DC027726D}" presName="parentNode1" presStyleLbl="node1" presStyleIdx="2" presStyleCnt="4">
        <dgm:presLayoutVars>
          <dgm:chMax val="1"/>
          <dgm:bulletEnabled val="1"/>
        </dgm:presLayoutVars>
      </dgm:prSet>
      <dgm:spPr/>
    </dgm:pt>
    <dgm:pt modelId="{C8640318-6962-447E-91EB-F1D9B2899644}" type="pres">
      <dgm:prSet presAssocID="{DE6E0C2A-D384-4B5A-9E03-045DC027726D}" presName="connSite1" presStyleCnt="0"/>
      <dgm:spPr/>
    </dgm:pt>
    <dgm:pt modelId="{B070EBBD-49F3-4636-8721-E5BF50BB9203}" type="pres">
      <dgm:prSet presAssocID="{E02D6DF9-4896-4AF4-A125-21CF669CC276}" presName="Name9" presStyleLbl="sibTrans2D1" presStyleIdx="2" presStyleCnt="3"/>
      <dgm:spPr/>
    </dgm:pt>
    <dgm:pt modelId="{1C166BC1-330B-46C7-A546-48A69863FDDE}" type="pres">
      <dgm:prSet presAssocID="{94BE5F16-7F54-4EFF-BD34-55179BEF0550}" presName="composite2" presStyleCnt="0"/>
      <dgm:spPr/>
    </dgm:pt>
    <dgm:pt modelId="{D2336042-B0FC-4D3C-9228-604470FD20E9}" type="pres">
      <dgm:prSet presAssocID="{94BE5F16-7F54-4EFF-BD34-55179BEF0550}" presName="dummyNode2" presStyleLbl="node1" presStyleIdx="2" presStyleCnt="4"/>
      <dgm:spPr/>
    </dgm:pt>
    <dgm:pt modelId="{CB51F727-AFC3-4B1B-A705-D99904B898AE}" type="pres">
      <dgm:prSet presAssocID="{94BE5F16-7F54-4EFF-BD34-55179BEF0550}" presName="childNode2" presStyleLbl="bgAcc1" presStyleIdx="3" presStyleCnt="4">
        <dgm:presLayoutVars>
          <dgm:bulletEnabled val="1"/>
        </dgm:presLayoutVars>
      </dgm:prSet>
      <dgm:spPr/>
    </dgm:pt>
    <dgm:pt modelId="{4B536494-FEE8-44E2-9E92-CF9873C12884}" type="pres">
      <dgm:prSet presAssocID="{94BE5F16-7F54-4EFF-BD34-55179BEF0550}" presName="childNode2tx" presStyleLbl="bgAcc1" presStyleIdx="3" presStyleCnt="4">
        <dgm:presLayoutVars>
          <dgm:bulletEnabled val="1"/>
        </dgm:presLayoutVars>
      </dgm:prSet>
      <dgm:spPr/>
    </dgm:pt>
    <dgm:pt modelId="{430382FD-E22B-4777-987A-591D2FC5385B}" type="pres">
      <dgm:prSet presAssocID="{94BE5F16-7F54-4EFF-BD34-55179BEF0550}" presName="parentNode2" presStyleLbl="node1" presStyleIdx="3" presStyleCnt="4">
        <dgm:presLayoutVars>
          <dgm:chMax val="0"/>
          <dgm:bulletEnabled val="1"/>
        </dgm:presLayoutVars>
      </dgm:prSet>
      <dgm:spPr/>
    </dgm:pt>
    <dgm:pt modelId="{99B26EF3-A44C-4397-AA2B-133B412782D6}" type="pres">
      <dgm:prSet presAssocID="{94BE5F16-7F54-4EFF-BD34-55179BEF0550}" presName="connSite2" presStyleCnt="0"/>
      <dgm:spPr/>
    </dgm:pt>
  </dgm:ptLst>
  <dgm:cxnLst>
    <dgm:cxn modelId="{1F8DAC03-A7F9-4F10-B05C-995982A6764A}" type="presOf" srcId="{F3F0B6DD-8F8A-42BD-BEC3-AA95F0516769}" destId="{8ADAC3F8-86EC-451C-AEF6-DE368414EAF7}" srcOrd="0" destOrd="2" presId="urn:microsoft.com/office/officeart/2005/8/layout/hProcess4"/>
    <dgm:cxn modelId="{4F648A08-1FC2-4147-9055-56407FF576AF}" type="presOf" srcId="{F3F0B6DD-8F8A-42BD-BEC3-AA95F0516769}" destId="{EA7B0B8C-3DC7-45EC-A5F9-703B7FF0C894}" srcOrd="1" destOrd="2" presId="urn:microsoft.com/office/officeart/2005/8/layout/hProcess4"/>
    <dgm:cxn modelId="{A3383D19-0339-499C-9D51-47F87A9E8BE8}" type="presOf" srcId="{9A7720CF-38AC-42A0-836F-483C4D0CF89F}" destId="{87D5DA08-5EA0-485F-A1B2-9EA2D05E04EE}" srcOrd="0" destOrd="0" presId="urn:microsoft.com/office/officeart/2005/8/layout/hProcess4"/>
    <dgm:cxn modelId="{359D2928-5ED9-429D-A730-BEEF9D598515}" type="presOf" srcId="{95A147E9-8CC5-4EC3-ABE7-1205C8E9AA2C}" destId="{1CA88DF6-DC4E-439D-A96C-73791BDE9A32}" srcOrd="0" destOrd="0" presId="urn:microsoft.com/office/officeart/2005/8/layout/hProcess4"/>
    <dgm:cxn modelId="{64C98E29-E9BA-4BE4-B550-F6C3164DB353}" srcId="{10C01E5C-BF29-4423-9E00-DBF8292CA1E2}" destId="{D61144F0-59AC-430F-8EE2-022EB7240221}" srcOrd="1" destOrd="0" parTransId="{D111B907-DAC0-4735-BF53-15D371D79881}" sibTransId="{227642B9-6048-4797-8187-22B6BFD4F887}"/>
    <dgm:cxn modelId="{E2C80D2B-535E-46EB-A781-DCD70D6C2928}" type="presOf" srcId="{2B8BB3C2-6A39-46C9-BC4A-21E575937A99}" destId="{587990FB-B3C4-4C9C-8137-D536B6E53038}" srcOrd="0" destOrd="0" presId="urn:microsoft.com/office/officeart/2005/8/layout/hProcess4"/>
    <dgm:cxn modelId="{B4BA3736-CA72-4A61-91D7-C5EDA5099ECC}" type="presOf" srcId="{94BE5F16-7F54-4EFF-BD34-55179BEF0550}" destId="{430382FD-E22B-4777-987A-591D2FC5385B}" srcOrd="0" destOrd="0" presId="urn:microsoft.com/office/officeart/2005/8/layout/hProcess4"/>
    <dgm:cxn modelId="{15A7B240-0920-4228-8D50-97586BF57674}" type="presOf" srcId="{B7D07DDB-0D2D-4699-8041-FD5790434E23}" destId="{8E430603-B807-4D14-987D-183899894250}" srcOrd="0" destOrd="0" presId="urn:microsoft.com/office/officeart/2005/8/layout/hProcess4"/>
    <dgm:cxn modelId="{CE0F775C-8807-4A55-8E69-27616D283C8D}" srcId="{2B8BB3C2-6A39-46C9-BC4A-21E575937A99}" destId="{10C01E5C-BF29-4423-9E00-DBF8292CA1E2}" srcOrd="1" destOrd="0" parTransId="{00AD8AC1-927F-4BD1-A310-2CE1DD4B6DC7}" sibTransId="{95A147E9-8CC5-4EC3-ABE7-1205C8E9AA2C}"/>
    <dgm:cxn modelId="{298AB741-2DB1-44DA-9FE1-00B9148DA531}" type="presOf" srcId="{565F919B-2743-4882-B797-B3728003E325}" destId="{4B536494-FEE8-44E2-9E92-CF9873C12884}" srcOrd="1" destOrd="0" presId="urn:microsoft.com/office/officeart/2005/8/layout/hProcess4"/>
    <dgm:cxn modelId="{20B8D44B-F78E-435A-BD1D-A845951066D1}" type="presOf" srcId="{F5615765-2DFA-46DD-9592-3187FAD325D8}" destId="{4B536494-FEE8-44E2-9E92-CF9873C12884}" srcOrd="1" destOrd="1" presId="urn:microsoft.com/office/officeart/2005/8/layout/hProcess4"/>
    <dgm:cxn modelId="{A17B164E-BBDC-45EF-95B9-C652EFFFDC92}" srcId="{2B8BB3C2-6A39-46C9-BC4A-21E575937A99}" destId="{DE6E0C2A-D384-4B5A-9E03-045DC027726D}" srcOrd="2" destOrd="0" parTransId="{D13B8C3D-8051-4914-8FFA-FBAA40395478}" sibTransId="{E02D6DF9-4896-4AF4-A125-21CF669CC276}"/>
    <dgm:cxn modelId="{4AB1764E-E591-4131-B1DE-E150C2280517}" type="presOf" srcId="{C83211AD-0684-4075-B55A-10F8DC0400A6}" destId="{253E5477-25F2-4D3D-A793-EA06603EE2F0}" srcOrd="0" destOrd="0" presId="urn:microsoft.com/office/officeart/2005/8/layout/hProcess4"/>
    <dgm:cxn modelId="{E6127678-FDB9-4EF5-B9C6-9E3F0E659ADB}" srcId="{2B8BB3C2-6A39-46C9-BC4A-21E575937A99}" destId="{94BE5F16-7F54-4EFF-BD34-55179BEF0550}" srcOrd="3" destOrd="0" parTransId="{B3EBE065-D14E-4E27-B28C-57FA36F5A7B8}" sibTransId="{33F92615-DABA-459A-96E4-CAD58274BC6B}"/>
    <dgm:cxn modelId="{2A82E759-F4E1-4820-A048-D97E8493D16E}" srcId="{2B8BB3C2-6A39-46C9-BC4A-21E575937A99}" destId="{82411169-29AC-48FA-AF1A-D95F3048DC06}" srcOrd="0" destOrd="0" parTransId="{55D2E1EF-6AFE-4D40-B23B-AC4FE1D9013A}" sibTransId="{9A7720CF-38AC-42A0-836F-483C4D0CF89F}"/>
    <dgm:cxn modelId="{D5B2467C-2A90-4962-ADB9-003D68EA6F7A}" type="presOf" srcId="{82411169-29AC-48FA-AF1A-D95F3048DC06}" destId="{79303F3D-EC55-4CF9-A876-50194BE470E6}" srcOrd="0" destOrd="0" presId="urn:microsoft.com/office/officeart/2005/8/layout/hProcess4"/>
    <dgm:cxn modelId="{50BEA585-1FD9-452D-99AB-8BAF90C47EED}" type="presOf" srcId="{D61144F0-59AC-430F-8EE2-022EB7240221}" destId="{8ADAC3F8-86EC-451C-AEF6-DE368414EAF7}" srcOrd="0" destOrd="1" presId="urn:microsoft.com/office/officeart/2005/8/layout/hProcess4"/>
    <dgm:cxn modelId="{37779889-3C75-47C2-94D0-A08F1258154D}" type="presOf" srcId="{A4F0DA1C-A7BE-4398-81D1-E1A341711D7A}" destId="{8ADAC3F8-86EC-451C-AEF6-DE368414EAF7}" srcOrd="0" destOrd="0" presId="urn:microsoft.com/office/officeart/2005/8/layout/hProcess4"/>
    <dgm:cxn modelId="{8C93838C-1085-4C11-ABE7-4F796D045931}" type="presOf" srcId="{DE6E0C2A-D384-4B5A-9E03-045DC027726D}" destId="{7ADC6EC0-F23B-4CFB-8C51-44DD6F5CE090}" srcOrd="0" destOrd="0" presId="urn:microsoft.com/office/officeart/2005/8/layout/hProcess4"/>
    <dgm:cxn modelId="{0EE3F697-E005-4E6E-A367-B647EA4A69ED}" srcId="{82411169-29AC-48FA-AF1A-D95F3048DC06}" destId="{B7D07DDB-0D2D-4699-8041-FD5790434E23}" srcOrd="0" destOrd="0" parTransId="{F675A518-ACB3-4F3A-A0BE-8E56421707A3}" sibTransId="{29770B39-B09E-4F94-8322-FC5EE88EEEAB}"/>
    <dgm:cxn modelId="{E1BC5BAC-030D-4C46-A195-27B095EFEB09}" type="presOf" srcId="{565F919B-2743-4882-B797-B3728003E325}" destId="{CB51F727-AFC3-4B1B-A705-D99904B898AE}" srcOrd="0" destOrd="0" presId="urn:microsoft.com/office/officeart/2005/8/layout/hProcess4"/>
    <dgm:cxn modelId="{51083EB4-6F10-4A48-BFA2-B7428CA6E938}" type="presOf" srcId="{B7D07DDB-0D2D-4699-8041-FD5790434E23}" destId="{60AAED0E-C4A2-4C20-A6C5-A9C1CD12D1BD}" srcOrd="1" destOrd="0" presId="urn:microsoft.com/office/officeart/2005/8/layout/hProcess4"/>
    <dgm:cxn modelId="{5D24A8BD-DA2D-4756-B6A0-BAAEF564CBD1}" type="presOf" srcId="{C83211AD-0684-4075-B55A-10F8DC0400A6}" destId="{C75C2289-959A-4FC1-821E-F9B1D9B3C2E1}" srcOrd="1" destOrd="0" presId="urn:microsoft.com/office/officeart/2005/8/layout/hProcess4"/>
    <dgm:cxn modelId="{FDE482CD-6D9A-48F6-8D0A-CB172A856CE0}" srcId="{94BE5F16-7F54-4EFF-BD34-55179BEF0550}" destId="{565F919B-2743-4882-B797-B3728003E325}" srcOrd="0" destOrd="0" parTransId="{74CB2463-1CF5-4C77-9B9C-30628EADC7FD}" sibTransId="{ED48E276-17CA-487A-9A0E-2522237D851C}"/>
    <dgm:cxn modelId="{B73CB8D0-DAF0-4720-9999-EC9D19171E42}" srcId="{10C01E5C-BF29-4423-9E00-DBF8292CA1E2}" destId="{F3F0B6DD-8F8A-42BD-BEC3-AA95F0516769}" srcOrd="2" destOrd="0" parTransId="{29D919B1-07C7-44EF-8602-3ACC3CAA457A}" sibTransId="{324BD41B-1E00-47AF-BD62-98954963F323}"/>
    <dgm:cxn modelId="{F679A7E2-82C0-442C-9980-6D31678C09C8}" srcId="{DE6E0C2A-D384-4B5A-9E03-045DC027726D}" destId="{C83211AD-0684-4075-B55A-10F8DC0400A6}" srcOrd="0" destOrd="0" parTransId="{BE9F1A40-D612-4066-AF7A-6F3B11EB2D0E}" sibTransId="{D16B373F-A0FC-4C2E-873F-6FE5CEF8A509}"/>
    <dgm:cxn modelId="{710B7DE6-F0D5-4707-9B16-19552FACB264}" type="presOf" srcId="{E02D6DF9-4896-4AF4-A125-21CF669CC276}" destId="{B070EBBD-49F3-4636-8721-E5BF50BB9203}" srcOrd="0" destOrd="0" presId="urn:microsoft.com/office/officeart/2005/8/layout/hProcess4"/>
    <dgm:cxn modelId="{DCA76DEC-FD5D-40F7-A7F7-C7083C98E828}" type="presOf" srcId="{10C01E5C-BF29-4423-9E00-DBF8292CA1E2}" destId="{5621BDC1-4651-42AB-AD07-42BEF7E852B4}" srcOrd="0" destOrd="0" presId="urn:microsoft.com/office/officeart/2005/8/layout/hProcess4"/>
    <dgm:cxn modelId="{FDD4E8F0-A14E-4522-8AEE-8BC2F4846822}" type="presOf" srcId="{A4F0DA1C-A7BE-4398-81D1-E1A341711D7A}" destId="{EA7B0B8C-3DC7-45EC-A5F9-703B7FF0C894}" srcOrd="1" destOrd="0" presId="urn:microsoft.com/office/officeart/2005/8/layout/hProcess4"/>
    <dgm:cxn modelId="{371F1AF1-B430-455E-B473-551B742EE926}" srcId="{10C01E5C-BF29-4423-9E00-DBF8292CA1E2}" destId="{A4F0DA1C-A7BE-4398-81D1-E1A341711D7A}" srcOrd="0" destOrd="0" parTransId="{2451A4D2-B0F8-4272-95C7-6473B25AF591}" sibTransId="{396D0B66-638B-4888-A107-0C32D7B290D9}"/>
    <dgm:cxn modelId="{F18A30F2-3B30-42E8-95A1-49EBE12941B6}" srcId="{94BE5F16-7F54-4EFF-BD34-55179BEF0550}" destId="{F5615765-2DFA-46DD-9592-3187FAD325D8}" srcOrd="1" destOrd="0" parTransId="{9F41A80A-9CE1-45E8-8644-A38952C00982}" sibTransId="{450335CA-ADE9-481C-84B9-B6EF4AC166D7}"/>
    <dgm:cxn modelId="{0788AFF4-2E7C-4758-8340-A518B8365E15}" type="presOf" srcId="{F5615765-2DFA-46DD-9592-3187FAD325D8}" destId="{CB51F727-AFC3-4B1B-A705-D99904B898AE}" srcOrd="0" destOrd="1" presId="urn:microsoft.com/office/officeart/2005/8/layout/hProcess4"/>
    <dgm:cxn modelId="{37CEFAF5-C0EF-4F87-AD0A-770F074C3ABE}" type="presOf" srcId="{D61144F0-59AC-430F-8EE2-022EB7240221}" destId="{EA7B0B8C-3DC7-45EC-A5F9-703B7FF0C894}" srcOrd="1" destOrd="1" presId="urn:microsoft.com/office/officeart/2005/8/layout/hProcess4"/>
    <dgm:cxn modelId="{64C5C3C5-BE26-4828-9B05-1F3BD9AF6492}" type="presParOf" srcId="{587990FB-B3C4-4C9C-8137-D536B6E53038}" destId="{DDC1EF98-1CFC-46DA-AD14-728BA78ACA3E}" srcOrd="0" destOrd="0" presId="urn:microsoft.com/office/officeart/2005/8/layout/hProcess4"/>
    <dgm:cxn modelId="{D6CA8F47-BE89-43AA-8C65-68D9DED0D6E7}" type="presParOf" srcId="{587990FB-B3C4-4C9C-8137-D536B6E53038}" destId="{8C7B57E6-FCA4-466D-9E03-9B335E2016AE}" srcOrd="1" destOrd="0" presId="urn:microsoft.com/office/officeart/2005/8/layout/hProcess4"/>
    <dgm:cxn modelId="{79A0A900-7FD9-4338-B15B-802B4C01140C}" type="presParOf" srcId="{587990FB-B3C4-4C9C-8137-D536B6E53038}" destId="{3D9CF90A-8798-4C2A-A9CD-E9010B432FC7}" srcOrd="2" destOrd="0" presId="urn:microsoft.com/office/officeart/2005/8/layout/hProcess4"/>
    <dgm:cxn modelId="{0545EBB4-6CB0-421A-B595-43CE9E2C04F5}" type="presParOf" srcId="{3D9CF90A-8798-4C2A-A9CD-E9010B432FC7}" destId="{1AEB2364-757E-46BF-B601-36B54AFE6951}" srcOrd="0" destOrd="0" presId="urn:microsoft.com/office/officeart/2005/8/layout/hProcess4"/>
    <dgm:cxn modelId="{F8D11557-820C-4B05-8C8E-CA7CB130071C}" type="presParOf" srcId="{1AEB2364-757E-46BF-B601-36B54AFE6951}" destId="{74A8B817-C5AB-4C7C-80C2-F20762D8F814}" srcOrd="0" destOrd="0" presId="urn:microsoft.com/office/officeart/2005/8/layout/hProcess4"/>
    <dgm:cxn modelId="{6148379A-C89F-49D0-ACD2-5EE4B28F9778}" type="presParOf" srcId="{1AEB2364-757E-46BF-B601-36B54AFE6951}" destId="{8E430603-B807-4D14-987D-183899894250}" srcOrd="1" destOrd="0" presId="urn:microsoft.com/office/officeart/2005/8/layout/hProcess4"/>
    <dgm:cxn modelId="{0CB55565-7061-42B8-96F4-FDDD7F31564F}" type="presParOf" srcId="{1AEB2364-757E-46BF-B601-36B54AFE6951}" destId="{60AAED0E-C4A2-4C20-A6C5-A9C1CD12D1BD}" srcOrd="2" destOrd="0" presId="urn:microsoft.com/office/officeart/2005/8/layout/hProcess4"/>
    <dgm:cxn modelId="{CE378A93-0A96-4A39-B3F7-876745964ECB}" type="presParOf" srcId="{1AEB2364-757E-46BF-B601-36B54AFE6951}" destId="{79303F3D-EC55-4CF9-A876-50194BE470E6}" srcOrd="3" destOrd="0" presId="urn:microsoft.com/office/officeart/2005/8/layout/hProcess4"/>
    <dgm:cxn modelId="{814D8D77-ADDE-429C-BA24-3F06D98D9FCA}" type="presParOf" srcId="{1AEB2364-757E-46BF-B601-36B54AFE6951}" destId="{7512F500-1A6A-45E5-8B84-091DC0584199}" srcOrd="4" destOrd="0" presId="urn:microsoft.com/office/officeart/2005/8/layout/hProcess4"/>
    <dgm:cxn modelId="{1F16234A-15A6-464D-BB56-DEA86F57CDAB}" type="presParOf" srcId="{3D9CF90A-8798-4C2A-A9CD-E9010B432FC7}" destId="{87D5DA08-5EA0-485F-A1B2-9EA2D05E04EE}" srcOrd="1" destOrd="0" presId="urn:microsoft.com/office/officeart/2005/8/layout/hProcess4"/>
    <dgm:cxn modelId="{C749AD84-757E-4057-BA53-09372B280572}" type="presParOf" srcId="{3D9CF90A-8798-4C2A-A9CD-E9010B432FC7}" destId="{C1A1777C-3888-41C0-98AA-872290C23E7C}" srcOrd="2" destOrd="0" presId="urn:microsoft.com/office/officeart/2005/8/layout/hProcess4"/>
    <dgm:cxn modelId="{510349FA-F02F-43DA-AED8-A97C01E66E3B}" type="presParOf" srcId="{C1A1777C-3888-41C0-98AA-872290C23E7C}" destId="{D2B049A3-8BFB-4457-8CB1-0C1A1E3C5F98}" srcOrd="0" destOrd="0" presId="urn:microsoft.com/office/officeart/2005/8/layout/hProcess4"/>
    <dgm:cxn modelId="{FED4BC3F-892E-4E27-B578-1D64A67B0D97}" type="presParOf" srcId="{C1A1777C-3888-41C0-98AA-872290C23E7C}" destId="{8ADAC3F8-86EC-451C-AEF6-DE368414EAF7}" srcOrd="1" destOrd="0" presId="urn:microsoft.com/office/officeart/2005/8/layout/hProcess4"/>
    <dgm:cxn modelId="{99097CC8-C29C-4BA8-BDA9-CABC75EE07D6}" type="presParOf" srcId="{C1A1777C-3888-41C0-98AA-872290C23E7C}" destId="{EA7B0B8C-3DC7-45EC-A5F9-703B7FF0C894}" srcOrd="2" destOrd="0" presId="urn:microsoft.com/office/officeart/2005/8/layout/hProcess4"/>
    <dgm:cxn modelId="{A90E6829-6A8F-402C-B5CE-C147C98AF6A5}" type="presParOf" srcId="{C1A1777C-3888-41C0-98AA-872290C23E7C}" destId="{5621BDC1-4651-42AB-AD07-42BEF7E852B4}" srcOrd="3" destOrd="0" presId="urn:microsoft.com/office/officeart/2005/8/layout/hProcess4"/>
    <dgm:cxn modelId="{96744682-8A49-42AF-97BE-1C9EF326E09B}" type="presParOf" srcId="{C1A1777C-3888-41C0-98AA-872290C23E7C}" destId="{1FB36823-F8BC-4B5C-8210-5FF6E3D3BFE9}" srcOrd="4" destOrd="0" presId="urn:microsoft.com/office/officeart/2005/8/layout/hProcess4"/>
    <dgm:cxn modelId="{BB52F126-42BD-4517-9270-FF3DC668A0A4}" type="presParOf" srcId="{3D9CF90A-8798-4C2A-A9CD-E9010B432FC7}" destId="{1CA88DF6-DC4E-439D-A96C-73791BDE9A32}" srcOrd="3" destOrd="0" presId="urn:microsoft.com/office/officeart/2005/8/layout/hProcess4"/>
    <dgm:cxn modelId="{131EFB11-18C8-4DFE-9357-1A222281B192}" type="presParOf" srcId="{3D9CF90A-8798-4C2A-A9CD-E9010B432FC7}" destId="{A7F2054E-A8E8-4D29-98F2-9C81E429741F}" srcOrd="4" destOrd="0" presId="urn:microsoft.com/office/officeart/2005/8/layout/hProcess4"/>
    <dgm:cxn modelId="{3847A07F-8FBA-4A6B-83A6-333AB3281357}" type="presParOf" srcId="{A7F2054E-A8E8-4D29-98F2-9C81E429741F}" destId="{91AE6B47-F98D-48E5-9270-1883BA431A86}" srcOrd="0" destOrd="0" presId="urn:microsoft.com/office/officeart/2005/8/layout/hProcess4"/>
    <dgm:cxn modelId="{2E9CB5DF-1CF0-4CF0-97C5-887C090F3498}" type="presParOf" srcId="{A7F2054E-A8E8-4D29-98F2-9C81E429741F}" destId="{253E5477-25F2-4D3D-A793-EA06603EE2F0}" srcOrd="1" destOrd="0" presId="urn:microsoft.com/office/officeart/2005/8/layout/hProcess4"/>
    <dgm:cxn modelId="{EFCCA0A8-53F3-4C01-9127-8CE8202423B2}" type="presParOf" srcId="{A7F2054E-A8E8-4D29-98F2-9C81E429741F}" destId="{C75C2289-959A-4FC1-821E-F9B1D9B3C2E1}" srcOrd="2" destOrd="0" presId="urn:microsoft.com/office/officeart/2005/8/layout/hProcess4"/>
    <dgm:cxn modelId="{CC0C6805-3448-4FB7-896C-0A35BA2C4A90}" type="presParOf" srcId="{A7F2054E-A8E8-4D29-98F2-9C81E429741F}" destId="{7ADC6EC0-F23B-4CFB-8C51-44DD6F5CE090}" srcOrd="3" destOrd="0" presId="urn:microsoft.com/office/officeart/2005/8/layout/hProcess4"/>
    <dgm:cxn modelId="{7394C24C-DADE-4C1C-BED1-685CD3D3CC5B}" type="presParOf" srcId="{A7F2054E-A8E8-4D29-98F2-9C81E429741F}" destId="{C8640318-6962-447E-91EB-F1D9B2899644}" srcOrd="4" destOrd="0" presId="urn:microsoft.com/office/officeart/2005/8/layout/hProcess4"/>
    <dgm:cxn modelId="{C313F634-9D40-4144-8299-F910106AE34F}" type="presParOf" srcId="{3D9CF90A-8798-4C2A-A9CD-E9010B432FC7}" destId="{B070EBBD-49F3-4636-8721-E5BF50BB9203}" srcOrd="5" destOrd="0" presId="urn:microsoft.com/office/officeart/2005/8/layout/hProcess4"/>
    <dgm:cxn modelId="{F1FBF405-C00E-45E9-B39B-250F12153052}" type="presParOf" srcId="{3D9CF90A-8798-4C2A-A9CD-E9010B432FC7}" destId="{1C166BC1-330B-46C7-A546-48A69863FDDE}" srcOrd="6" destOrd="0" presId="urn:microsoft.com/office/officeart/2005/8/layout/hProcess4"/>
    <dgm:cxn modelId="{A73B175A-CC46-4380-A80B-AD1B8546537D}" type="presParOf" srcId="{1C166BC1-330B-46C7-A546-48A69863FDDE}" destId="{D2336042-B0FC-4D3C-9228-604470FD20E9}" srcOrd="0" destOrd="0" presId="urn:microsoft.com/office/officeart/2005/8/layout/hProcess4"/>
    <dgm:cxn modelId="{D5F6E36B-5CFD-4721-A63E-A39A99124228}" type="presParOf" srcId="{1C166BC1-330B-46C7-A546-48A69863FDDE}" destId="{CB51F727-AFC3-4B1B-A705-D99904B898AE}" srcOrd="1" destOrd="0" presId="urn:microsoft.com/office/officeart/2005/8/layout/hProcess4"/>
    <dgm:cxn modelId="{5C10EF52-9E26-45B1-8447-AE787C512F2E}" type="presParOf" srcId="{1C166BC1-330B-46C7-A546-48A69863FDDE}" destId="{4B536494-FEE8-44E2-9E92-CF9873C12884}" srcOrd="2" destOrd="0" presId="urn:microsoft.com/office/officeart/2005/8/layout/hProcess4"/>
    <dgm:cxn modelId="{B17B2CAB-9215-4564-B94B-A7801E8EF52A}" type="presParOf" srcId="{1C166BC1-330B-46C7-A546-48A69863FDDE}" destId="{430382FD-E22B-4777-987A-591D2FC5385B}" srcOrd="3" destOrd="0" presId="urn:microsoft.com/office/officeart/2005/8/layout/hProcess4"/>
    <dgm:cxn modelId="{FE447A76-A324-45BD-ABA7-E6113D9589C7}" type="presParOf" srcId="{1C166BC1-330B-46C7-A546-48A69863FDDE}" destId="{99B26EF3-A44C-4397-AA2B-133B412782D6}"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A1669F5-D06C-46B3-A265-C14874BDCA14}"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en-GB"/>
        </a:p>
      </dgm:t>
    </dgm:pt>
    <dgm:pt modelId="{4CB422D6-BFDE-4EF3-98F5-DAF517706AB6}">
      <dgm:prSet phldrT="[Text]"/>
      <dgm:spPr/>
      <dgm:t>
        <a:bodyPr/>
        <a:lstStyle/>
        <a:p>
          <a:r>
            <a:rPr lang="en-US" altLang="en-US" dirty="0"/>
            <a:t>From correlations</a:t>
          </a:r>
          <a:endParaRPr lang="en-GB" dirty="0"/>
        </a:p>
      </dgm:t>
    </dgm:pt>
    <dgm:pt modelId="{B700E686-48C2-439B-ACB7-80D81B59CD00}" type="parTrans" cxnId="{44EDB60A-1066-4006-9247-381B36C70FBE}">
      <dgm:prSet/>
      <dgm:spPr/>
      <dgm:t>
        <a:bodyPr/>
        <a:lstStyle/>
        <a:p>
          <a:endParaRPr lang="en-GB"/>
        </a:p>
      </dgm:t>
    </dgm:pt>
    <dgm:pt modelId="{A5C8770F-768E-4C97-991D-B94FE9C83D18}" type="sibTrans" cxnId="{44EDB60A-1066-4006-9247-381B36C70FBE}">
      <dgm:prSet/>
      <dgm:spPr/>
      <dgm:t>
        <a:bodyPr/>
        <a:lstStyle/>
        <a:p>
          <a:endParaRPr lang="en-GB"/>
        </a:p>
      </dgm:t>
    </dgm:pt>
    <dgm:pt modelId="{F16A3A4A-7B88-45FC-8F3F-5AC6B669C266}">
      <dgm:prSet/>
      <dgm:spPr/>
      <dgm:t>
        <a:bodyPr/>
        <a:lstStyle/>
        <a:p>
          <a:r>
            <a:rPr lang="en-US" altLang="en-US" dirty="0">
              <a:solidFill>
                <a:schemeClr val="accent2">
                  <a:lumMod val="20000"/>
                  <a:lumOff val="80000"/>
                </a:schemeClr>
              </a:solidFill>
            </a:rPr>
            <a:t>Correlation between Year and Population = .986</a:t>
          </a:r>
        </a:p>
      </dgm:t>
    </dgm:pt>
    <dgm:pt modelId="{3143746D-F2E4-409B-8A78-830BE8AB666C}" type="parTrans" cxnId="{348BEB35-ACEA-4FF8-B3E6-79056EF35B2C}">
      <dgm:prSet/>
      <dgm:spPr/>
      <dgm:t>
        <a:bodyPr/>
        <a:lstStyle/>
        <a:p>
          <a:endParaRPr lang="en-GB"/>
        </a:p>
      </dgm:t>
    </dgm:pt>
    <dgm:pt modelId="{5E7969C9-1782-43E3-813E-A57EC26904D6}" type="sibTrans" cxnId="{348BEB35-ACEA-4FF8-B3E6-79056EF35B2C}">
      <dgm:prSet/>
      <dgm:spPr/>
      <dgm:t>
        <a:bodyPr/>
        <a:lstStyle/>
        <a:p>
          <a:endParaRPr lang="en-GB"/>
        </a:p>
      </dgm:t>
    </dgm:pt>
    <dgm:pt modelId="{71BC78B8-C745-4FFB-8DAC-0DA357FA5601}">
      <dgm:prSet/>
      <dgm:spPr/>
      <dgm:t>
        <a:bodyPr/>
        <a:lstStyle/>
        <a:p>
          <a:r>
            <a:rPr lang="en-US" altLang="en-US" dirty="0"/>
            <a:t>Regression Output – Increased Adj. R</a:t>
          </a:r>
          <a:r>
            <a:rPr lang="en-US" altLang="en-US" baseline="30000" dirty="0"/>
            <a:t>2</a:t>
          </a:r>
          <a:endParaRPr lang="en-US" altLang="en-US" dirty="0"/>
        </a:p>
      </dgm:t>
    </dgm:pt>
    <dgm:pt modelId="{F9552977-019B-427F-A8DF-68372404E1DE}" type="parTrans" cxnId="{A057D7C4-E5F4-43C2-B20B-BFF515415A78}">
      <dgm:prSet/>
      <dgm:spPr/>
      <dgm:t>
        <a:bodyPr/>
        <a:lstStyle/>
        <a:p>
          <a:endParaRPr lang="en-GB"/>
        </a:p>
      </dgm:t>
    </dgm:pt>
    <dgm:pt modelId="{68A1483D-B8F0-4EDA-A0F3-CCC7E235C136}" type="sibTrans" cxnId="{A057D7C4-E5F4-43C2-B20B-BFF515415A78}">
      <dgm:prSet/>
      <dgm:spPr/>
      <dgm:t>
        <a:bodyPr/>
        <a:lstStyle/>
        <a:p>
          <a:endParaRPr lang="en-GB"/>
        </a:p>
      </dgm:t>
    </dgm:pt>
    <dgm:pt modelId="{6058D5C1-B6FE-4873-89F7-F80D9211C741}">
      <dgm:prSet/>
      <dgm:spPr/>
      <dgm:t>
        <a:bodyPr/>
        <a:lstStyle/>
        <a:p>
          <a:r>
            <a:rPr lang="en-US" altLang="en-US" dirty="0">
              <a:solidFill>
                <a:schemeClr val="accent2">
                  <a:lumMod val="20000"/>
                  <a:lumOff val="80000"/>
                </a:schemeClr>
              </a:solidFill>
            </a:rPr>
            <a:t>Year is not significant</a:t>
          </a:r>
        </a:p>
      </dgm:t>
    </dgm:pt>
    <dgm:pt modelId="{875F4890-3FDB-4119-8588-722643500510}" type="parTrans" cxnId="{F3D1F1E5-0D95-496A-A9AD-52336DE402D0}">
      <dgm:prSet/>
      <dgm:spPr/>
      <dgm:t>
        <a:bodyPr/>
        <a:lstStyle/>
        <a:p>
          <a:endParaRPr lang="en-GB"/>
        </a:p>
      </dgm:t>
    </dgm:pt>
    <dgm:pt modelId="{00AD92D5-2549-4509-BC61-C587376C1576}" type="sibTrans" cxnId="{F3D1F1E5-0D95-496A-A9AD-52336DE402D0}">
      <dgm:prSet/>
      <dgm:spPr/>
      <dgm:t>
        <a:bodyPr/>
        <a:lstStyle/>
        <a:p>
          <a:endParaRPr lang="en-GB"/>
        </a:p>
      </dgm:t>
    </dgm:pt>
    <dgm:pt modelId="{D80C266F-CF13-4A13-BA3D-ACD7FC5A4EAC}">
      <dgm:prSet/>
      <dgm:spPr/>
      <dgm:t>
        <a:bodyPr/>
        <a:lstStyle/>
        <a:p>
          <a:r>
            <a:rPr lang="en-US" altLang="en-US" dirty="0">
              <a:solidFill>
                <a:schemeClr val="accent2">
                  <a:lumMod val="20000"/>
                  <a:lumOff val="80000"/>
                </a:schemeClr>
              </a:solidFill>
            </a:rPr>
            <a:t>Now negative sign</a:t>
          </a:r>
        </a:p>
      </dgm:t>
    </dgm:pt>
    <dgm:pt modelId="{2E8D9069-3186-474F-9717-DA553F608E80}" type="parTrans" cxnId="{BD2F14AE-8F16-4953-8738-B6C6E479F2C2}">
      <dgm:prSet/>
      <dgm:spPr/>
      <dgm:t>
        <a:bodyPr/>
        <a:lstStyle/>
        <a:p>
          <a:endParaRPr lang="en-GB"/>
        </a:p>
      </dgm:t>
    </dgm:pt>
    <dgm:pt modelId="{CC8ADC1B-10D5-4A67-B735-27E1B5EAE508}" type="sibTrans" cxnId="{BD2F14AE-8F16-4953-8738-B6C6E479F2C2}">
      <dgm:prSet/>
      <dgm:spPr/>
      <dgm:t>
        <a:bodyPr/>
        <a:lstStyle/>
        <a:p>
          <a:endParaRPr lang="en-GB"/>
        </a:p>
      </dgm:t>
    </dgm:pt>
    <dgm:pt modelId="{3F458A23-8236-4869-8418-B3876C024EF3}">
      <dgm:prSet/>
      <dgm:spPr/>
      <dgm:t>
        <a:bodyPr/>
        <a:lstStyle/>
        <a:p>
          <a:r>
            <a:rPr lang="en-US" altLang="en-US" dirty="0">
              <a:solidFill>
                <a:schemeClr val="accent2">
                  <a:lumMod val="20000"/>
                  <a:lumOff val="80000"/>
                </a:schemeClr>
              </a:solidFill>
            </a:rPr>
            <a:t>Now insignificant</a:t>
          </a:r>
        </a:p>
      </dgm:t>
    </dgm:pt>
    <dgm:pt modelId="{DB7DE114-F6B4-41EF-9AC2-BCCAAC3594F6}" type="parTrans" cxnId="{82FCDFD4-3D6D-4910-8510-A79CC0904A8E}">
      <dgm:prSet/>
      <dgm:spPr/>
      <dgm:t>
        <a:bodyPr/>
        <a:lstStyle/>
        <a:p>
          <a:endParaRPr lang="en-GB"/>
        </a:p>
      </dgm:t>
    </dgm:pt>
    <dgm:pt modelId="{79561B82-7F08-46B1-B369-B3A91BAC56D3}" type="sibTrans" cxnId="{82FCDFD4-3D6D-4910-8510-A79CC0904A8E}">
      <dgm:prSet/>
      <dgm:spPr/>
      <dgm:t>
        <a:bodyPr/>
        <a:lstStyle/>
        <a:p>
          <a:endParaRPr lang="en-GB"/>
        </a:p>
      </dgm:t>
    </dgm:pt>
    <dgm:pt modelId="{EA7B07A5-AF2B-4A1B-96E7-21570EB88D8E}">
      <dgm:prSet/>
      <dgm:spPr/>
      <dgm:t>
        <a:bodyPr/>
        <a:lstStyle/>
        <a:p>
          <a:r>
            <a:rPr lang="en-US" altLang="en-US" dirty="0">
              <a:solidFill>
                <a:schemeClr val="accent2">
                  <a:lumMod val="20000"/>
                  <a:lumOff val="80000"/>
                </a:schemeClr>
              </a:solidFill>
            </a:rPr>
            <a:t>VIF</a:t>
          </a:r>
        </a:p>
      </dgm:t>
    </dgm:pt>
    <dgm:pt modelId="{AC397E33-7604-45A0-BD3B-284AE5C73C85}" type="parTrans" cxnId="{ACE1A7EA-7ABD-41A0-9762-BC4B20044275}">
      <dgm:prSet/>
      <dgm:spPr/>
      <dgm:t>
        <a:bodyPr/>
        <a:lstStyle/>
        <a:p>
          <a:endParaRPr lang="en-GB"/>
        </a:p>
      </dgm:t>
    </dgm:pt>
    <dgm:pt modelId="{182F5104-9C95-4E97-BBAB-996374E9F7E5}" type="sibTrans" cxnId="{ACE1A7EA-7ABD-41A0-9762-BC4B20044275}">
      <dgm:prSet/>
      <dgm:spPr/>
      <dgm:t>
        <a:bodyPr/>
        <a:lstStyle/>
        <a:p>
          <a:endParaRPr lang="en-GB"/>
        </a:p>
      </dgm:t>
    </dgm:pt>
    <dgm:pt modelId="{9ED65C25-19CD-4F69-B53E-12B0388193D9}">
      <dgm:prSet/>
      <dgm:spPr/>
      <dgm:t>
        <a:bodyPr/>
        <a:lstStyle/>
        <a:p>
          <a:r>
            <a:rPr lang="en-US" altLang="en-US" dirty="0">
              <a:solidFill>
                <a:schemeClr val="accent2">
                  <a:lumMod val="20000"/>
                  <a:lumOff val="80000"/>
                </a:schemeClr>
              </a:solidFill>
            </a:rPr>
            <a:t>Population &gt;&gt;&gt; 10</a:t>
          </a:r>
        </a:p>
      </dgm:t>
    </dgm:pt>
    <dgm:pt modelId="{86B2D386-A51C-465F-A955-1FE3518167F1}" type="parTrans" cxnId="{DF40F622-6F9A-41B6-9710-4B2D115128E4}">
      <dgm:prSet/>
      <dgm:spPr/>
      <dgm:t>
        <a:bodyPr/>
        <a:lstStyle/>
        <a:p>
          <a:endParaRPr lang="en-GB"/>
        </a:p>
      </dgm:t>
    </dgm:pt>
    <dgm:pt modelId="{F3442528-3C3A-4A67-83BA-57DF558C0BAE}" type="sibTrans" cxnId="{DF40F622-6F9A-41B6-9710-4B2D115128E4}">
      <dgm:prSet/>
      <dgm:spPr/>
      <dgm:t>
        <a:bodyPr/>
        <a:lstStyle/>
        <a:p>
          <a:endParaRPr lang="en-GB"/>
        </a:p>
      </dgm:t>
    </dgm:pt>
    <dgm:pt modelId="{00BFF0E9-A408-4E92-9C33-E9B08092EF22}">
      <dgm:prSet/>
      <dgm:spPr/>
      <dgm:t>
        <a:bodyPr/>
        <a:lstStyle/>
        <a:p>
          <a:r>
            <a:rPr lang="en-US" altLang="en-US" dirty="0">
              <a:solidFill>
                <a:schemeClr val="accent2">
                  <a:lumMod val="20000"/>
                  <a:lumOff val="80000"/>
                </a:schemeClr>
              </a:solidFill>
            </a:rPr>
            <a:t>Year &gt;&gt;&gt; 10</a:t>
          </a:r>
        </a:p>
      </dgm:t>
    </dgm:pt>
    <dgm:pt modelId="{DFB39494-E369-4AB5-8A20-EE6095F9C3E0}" type="parTrans" cxnId="{F201ADCB-5A43-4B7A-95F3-F15D6EABFDAD}">
      <dgm:prSet/>
      <dgm:spPr/>
      <dgm:t>
        <a:bodyPr/>
        <a:lstStyle/>
        <a:p>
          <a:endParaRPr lang="en-GB"/>
        </a:p>
      </dgm:t>
    </dgm:pt>
    <dgm:pt modelId="{C1398A34-8454-42A6-9924-6EE9ABFAAAE2}" type="sibTrans" cxnId="{F201ADCB-5A43-4B7A-95F3-F15D6EABFDAD}">
      <dgm:prSet/>
      <dgm:spPr/>
      <dgm:t>
        <a:bodyPr/>
        <a:lstStyle/>
        <a:p>
          <a:endParaRPr lang="en-GB"/>
        </a:p>
      </dgm:t>
    </dgm:pt>
    <dgm:pt modelId="{93DE80C6-D009-4C5A-A0AD-A75383756D81}">
      <dgm:prSet/>
      <dgm:spPr/>
      <dgm:t>
        <a:bodyPr/>
        <a:lstStyle/>
        <a:p>
          <a:r>
            <a:rPr lang="en-US" altLang="en-US" dirty="0"/>
            <a:t>What should be done?</a:t>
          </a:r>
        </a:p>
      </dgm:t>
    </dgm:pt>
    <dgm:pt modelId="{105C5FC3-C72A-4568-AD51-7F0DFDF17724}" type="parTrans" cxnId="{8606DDF1-275B-44FB-838A-D05463B27917}">
      <dgm:prSet/>
      <dgm:spPr/>
      <dgm:t>
        <a:bodyPr/>
        <a:lstStyle/>
        <a:p>
          <a:endParaRPr lang="en-GB"/>
        </a:p>
      </dgm:t>
    </dgm:pt>
    <dgm:pt modelId="{B323382C-9718-423B-9491-130D0950FDFC}" type="sibTrans" cxnId="{8606DDF1-275B-44FB-838A-D05463B27917}">
      <dgm:prSet/>
      <dgm:spPr/>
      <dgm:t>
        <a:bodyPr/>
        <a:lstStyle/>
        <a:p>
          <a:endParaRPr lang="en-GB"/>
        </a:p>
      </dgm:t>
    </dgm:pt>
    <dgm:pt modelId="{D3E12A40-BB5F-4619-AB7D-2E0305B1726C}">
      <dgm:prSet/>
      <dgm:spPr/>
      <dgm:t>
        <a:bodyPr/>
        <a:lstStyle/>
        <a:p>
          <a:r>
            <a:rPr lang="en-US" altLang="en-US" dirty="0">
              <a:solidFill>
                <a:schemeClr val="accent2">
                  <a:lumMod val="20000"/>
                  <a:lumOff val="80000"/>
                </a:schemeClr>
              </a:solidFill>
            </a:rPr>
            <a:t>Use as is for predictions</a:t>
          </a:r>
        </a:p>
      </dgm:t>
    </dgm:pt>
    <dgm:pt modelId="{79023B94-C05D-4A9C-B369-B89587418367}" type="parTrans" cxnId="{33C6C376-1CB0-47D6-9695-8EB49DBD0B86}">
      <dgm:prSet/>
      <dgm:spPr/>
      <dgm:t>
        <a:bodyPr/>
        <a:lstStyle/>
        <a:p>
          <a:endParaRPr lang="en-GB"/>
        </a:p>
      </dgm:t>
    </dgm:pt>
    <dgm:pt modelId="{59487267-CAAD-45A0-8D25-43FA8E325D37}" type="sibTrans" cxnId="{33C6C376-1CB0-47D6-9695-8EB49DBD0B86}">
      <dgm:prSet/>
      <dgm:spPr/>
      <dgm:t>
        <a:bodyPr/>
        <a:lstStyle/>
        <a:p>
          <a:endParaRPr lang="en-GB"/>
        </a:p>
      </dgm:t>
    </dgm:pt>
    <dgm:pt modelId="{629B47DE-815F-4950-99B3-7B08C52384B6}">
      <dgm:prSet/>
      <dgm:spPr/>
      <dgm:t>
        <a:bodyPr/>
        <a:lstStyle/>
        <a:p>
          <a:r>
            <a:rPr lang="en-US" altLang="en-US" dirty="0">
              <a:solidFill>
                <a:schemeClr val="accent2">
                  <a:lumMod val="20000"/>
                  <a:lumOff val="80000"/>
                </a:schemeClr>
              </a:solidFill>
            </a:rPr>
            <a:t>Update model without one or more of collinear variables</a:t>
          </a:r>
        </a:p>
      </dgm:t>
    </dgm:pt>
    <dgm:pt modelId="{773A700F-9B4A-45E5-9960-C20098460680}" type="parTrans" cxnId="{3F310392-EE63-48CC-A1BB-71558176C030}">
      <dgm:prSet/>
      <dgm:spPr/>
      <dgm:t>
        <a:bodyPr/>
        <a:lstStyle/>
        <a:p>
          <a:endParaRPr lang="en-GB"/>
        </a:p>
      </dgm:t>
    </dgm:pt>
    <dgm:pt modelId="{82A9B751-F6EA-4B27-B9F9-943A509617DB}" type="sibTrans" cxnId="{3F310392-EE63-48CC-A1BB-71558176C030}">
      <dgm:prSet/>
      <dgm:spPr/>
      <dgm:t>
        <a:bodyPr/>
        <a:lstStyle/>
        <a:p>
          <a:endParaRPr lang="en-GB"/>
        </a:p>
      </dgm:t>
    </dgm:pt>
    <dgm:pt modelId="{08179177-3AB4-493B-B13E-D744D62240CD}">
      <dgm:prSet/>
      <dgm:spPr/>
      <dgm:t>
        <a:bodyPr/>
        <a:lstStyle/>
        <a:p>
          <a:r>
            <a:rPr lang="en-US" altLang="en-US" dirty="0">
              <a:solidFill>
                <a:schemeClr val="accent2">
                  <a:lumMod val="20000"/>
                  <a:lumOff val="80000"/>
                </a:schemeClr>
              </a:solidFill>
            </a:rPr>
            <a:t>Population</a:t>
          </a:r>
        </a:p>
      </dgm:t>
    </dgm:pt>
    <dgm:pt modelId="{0C3AE609-DB8E-4276-AC47-C91532E05598}" type="parTrans" cxnId="{BEEF67AC-C984-409F-ACAE-96022AE77AFF}">
      <dgm:prSet/>
      <dgm:spPr/>
      <dgm:t>
        <a:bodyPr/>
        <a:lstStyle/>
        <a:p>
          <a:endParaRPr lang="en-GB"/>
        </a:p>
      </dgm:t>
    </dgm:pt>
    <dgm:pt modelId="{100228C4-83E1-469B-8EAD-35E6D60E3862}" type="sibTrans" cxnId="{BEEF67AC-C984-409F-ACAE-96022AE77AFF}">
      <dgm:prSet/>
      <dgm:spPr/>
      <dgm:t>
        <a:bodyPr/>
        <a:lstStyle/>
        <a:p>
          <a:endParaRPr lang="en-GB"/>
        </a:p>
      </dgm:t>
    </dgm:pt>
    <dgm:pt modelId="{C7FE5D42-29F9-4BED-958F-BFCBD09988E2}" type="pres">
      <dgm:prSet presAssocID="{EA1669F5-D06C-46B3-A265-C14874BDCA14}" presName="linear" presStyleCnt="0">
        <dgm:presLayoutVars>
          <dgm:dir/>
          <dgm:animLvl val="lvl"/>
          <dgm:resizeHandles val="exact"/>
        </dgm:presLayoutVars>
      </dgm:prSet>
      <dgm:spPr/>
    </dgm:pt>
    <dgm:pt modelId="{01F657DF-6D0C-430D-AF67-9E829469B7E0}" type="pres">
      <dgm:prSet presAssocID="{4CB422D6-BFDE-4EF3-98F5-DAF517706AB6}" presName="parentLin" presStyleCnt="0"/>
      <dgm:spPr/>
    </dgm:pt>
    <dgm:pt modelId="{C48E11C4-8645-4FCB-B2AE-85B6AC851DD4}" type="pres">
      <dgm:prSet presAssocID="{4CB422D6-BFDE-4EF3-98F5-DAF517706AB6}" presName="parentLeftMargin" presStyleLbl="node1" presStyleIdx="0" presStyleCnt="3"/>
      <dgm:spPr/>
    </dgm:pt>
    <dgm:pt modelId="{E338BCC0-6ECF-4A69-B8DE-4BCA7979678E}" type="pres">
      <dgm:prSet presAssocID="{4CB422D6-BFDE-4EF3-98F5-DAF517706AB6}" presName="parentText" presStyleLbl="node1" presStyleIdx="0" presStyleCnt="3">
        <dgm:presLayoutVars>
          <dgm:chMax val="0"/>
          <dgm:bulletEnabled val="1"/>
        </dgm:presLayoutVars>
      </dgm:prSet>
      <dgm:spPr/>
    </dgm:pt>
    <dgm:pt modelId="{FC71D5E9-7B04-4F7E-9687-ADD15C6D20E5}" type="pres">
      <dgm:prSet presAssocID="{4CB422D6-BFDE-4EF3-98F5-DAF517706AB6}" presName="negativeSpace" presStyleCnt="0"/>
      <dgm:spPr/>
    </dgm:pt>
    <dgm:pt modelId="{2A2C54C8-7E11-4DC6-9EEA-EC54ABF84776}" type="pres">
      <dgm:prSet presAssocID="{4CB422D6-BFDE-4EF3-98F5-DAF517706AB6}" presName="childText" presStyleLbl="conFgAcc1" presStyleIdx="0" presStyleCnt="3" custLinFactNeighborX="-5742" custLinFactNeighborY="77466">
        <dgm:presLayoutVars>
          <dgm:bulletEnabled val="1"/>
        </dgm:presLayoutVars>
      </dgm:prSet>
      <dgm:spPr/>
    </dgm:pt>
    <dgm:pt modelId="{128AB858-61E0-47F7-84F6-0DC7628038C0}" type="pres">
      <dgm:prSet presAssocID="{A5C8770F-768E-4C97-991D-B94FE9C83D18}" presName="spaceBetweenRectangles" presStyleCnt="0"/>
      <dgm:spPr/>
    </dgm:pt>
    <dgm:pt modelId="{F9C82703-56A7-4F95-8F3A-2C148F10504F}" type="pres">
      <dgm:prSet presAssocID="{71BC78B8-C745-4FFB-8DAC-0DA357FA5601}" presName="parentLin" presStyleCnt="0"/>
      <dgm:spPr/>
    </dgm:pt>
    <dgm:pt modelId="{284DF189-912F-49A2-8107-83F1F577826F}" type="pres">
      <dgm:prSet presAssocID="{71BC78B8-C745-4FFB-8DAC-0DA357FA5601}" presName="parentLeftMargin" presStyleLbl="node1" presStyleIdx="0" presStyleCnt="3"/>
      <dgm:spPr/>
    </dgm:pt>
    <dgm:pt modelId="{88C2D3F8-FCB5-4C6B-8A0B-D2DB23A1BEBE}" type="pres">
      <dgm:prSet presAssocID="{71BC78B8-C745-4FFB-8DAC-0DA357FA5601}" presName="parentText" presStyleLbl="node1" presStyleIdx="1" presStyleCnt="3">
        <dgm:presLayoutVars>
          <dgm:chMax val="0"/>
          <dgm:bulletEnabled val="1"/>
        </dgm:presLayoutVars>
      </dgm:prSet>
      <dgm:spPr/>
    </dgm:pt>
    <dgm:pt modelId="{CAE28137-D9DC-4984-961C-00AA6B337671}" type="pres">
      <dgm:prSet presAssocID="{71BC78B8-C745-4FFB-8DAC-0DA357FA5601}" presName="negativeSpace" presStyleCnt="0"/>
      <dgm:spPr/>
    </dgm:pt>
    <dgm:pt modelId="{FF3278E3-6895-4E02-8855-CB2B95A46004}" type="pres">
      <dgm:prSet presAssocID="{71BC78B8-C745-4FFB-8DAC-0DA357FA5601}" presName="childText" presStyleLbl="conFgAcc1" presStyleIdx="1" presStyleCnt="3">
        <dgm:presLayoutVars>
          <dgm:bulletEnabled val="1"/>
        </dgm:presLayoutVars>
      </dgm:prSet>
      <dgm:spPr/>
    </dgm:pt>
    <dgm:pt modelId="{061BA60E-76E8-457C-90C0-C127E936DF93}" type="pres">
      <dgm:prSet presAssocID="{68A1483D-B8F0-4EDA-A0F3-CCC7E235C136}" presName="spaceBetweenRectangles" presStyleCnt="0"/>
      <dgm:spPr/>
    </dgm:pt>
    <dgm:pt modelId="{6C01CE03-1057-406C-AC31-5D83E9525500}" type="pres">
      <dgm:prSet presAssocID="{93DE80C6-D009-4C5A-A0AD-A75383756D81}" presName="parentLin" presStyleCnt="0"/>
      <dgm:spPr/>
    </dgm:pt>
    <dgm:pt modelId="{7B8A6C38-7BD8-4F0F-8F7C-0AD5261B80CE}" type="pres">
      <dgm:prSet presAssocID="{93DE80C6-D009-4C5A-A0AD-A75383756D81}" presName="parentLeftMargin" presStyleLbl="node1" presStyleIdx="1" presStyleCnt="3"/>
      <dgm:spPr/>
    </dgm:pt>
    <dgm:pt modelId="{C627F483-23D9-4100-ADC9-EF88A16E55F8}" type="pres">
      <dgm:prSet presAssocID="{93DE80C6-D009-4C5A-A0AD-A75383756D81}" presName="parentText" presStyleLbl="node1" presStyleIdx="2" presStyleCnt="3">
        <dgm:presLayoutVars>
          <dgm:chMax val="0"/>
          <dgm:bulletEnabled val="1"/>
        </dgm:presLayoutVars>
      </dgm:prSet>
      <dgm:spPr/>
    </dgm:pt>
    <dgm:pt modelId="{B757C82C-52FA-4383-8EC8-A7D356EFCFD0}" type="pres">
      <dgm:prSet presAssocID="{93DE80C6-D009-4C5A-A0AD-A75383756D81}" presName="negativeSpace" presStyleCnt="0"/>
      <dgm:spPr/>
    </dgm:pt>
    <dgm:pt modelId="{E0143B48-5408-44A2-B4E0-61C2738AA3B9}" type="pres">
      <dgm:prSet presAssocID="{93DE80C6-D009-4C5A-A0AD-A75383756D81}" presName="childText" presStyleLbl="conFgAcc1" presStyleIdx="2" presStyleCnt="3">
        <dgm:presLayoutVars>
          <dgm:bulletEnabled val="1"/>
        </dgm:presLayoutVars>
      </dgm:prSet>
      <dgm:spPr/>
    </dgm:pt>
  </dgm:ptLst>
  <dgm:cxnLst>
    <dgm:cxn modelId="{44EDB60A-1066-4006-9247-381B36C70FBE}" srcId="{EA1669F5-D06C-46B3-A265-C14874BDCA14}" destId="{4CB422D6-BFDE-4EF3-98F5-DAF517706AB6}" srcOrd="0" destOrd="0" parTransId="{B700E686-48C2-439B-ACB7-80D81B59CD00}" sibTransId="{A5C8770F-768E-4C97-991D-B94FE9C83D18}"/>
    <dgm:cxn modelId="{BE2E6912-564A-4845-985E-7D6554D45B1B}" type="presOf" srcId="{629B47DE-815F-4950-99B3-7B08C52384B6}" destId="{E0143B48-5408-44A2-B4E0-61C2738AA3B9}" srcOrd="0" destOrd="1" presId="urn:microsoft.com/office/officeart/2005/8/layout/list1"/>
    <dgm:cxn modelId="{DF40F622-6F9A-41B6-9710-4B2D115128E4}" srcId="{EA7B07A5-AF2B-4A1B-96E7-21570EB88D8E}" destId="{9ED65C25-19CD-4F69-B53E-12B0388193D9}" srcOrd="0" destOrd="0" parTransId="{86B2D386-A51C-465F-A955-1FE3518167F1}" sibTransId="{F3442528-3C3A-4A67-83BA-57DF558C0BAE}"/>
    <dgm:cxn modelId="{257B9935-825C-4ED2-94C0-E05A2CB80B31}" type="presOf" srcId="{4CB422D6-BFDE-4EF3-98F5-DAF517706AB6}" destId="{C48E11C4-8645-4FCB-B2AE-85B6AC851DD4}" srcOrd="0" destOrd="0" presId="urn:microsoft.com/office/officeart/2005/8/layout/list1"/>
    <dgm:cxn modelId="{348BEB35-ACEA-4FF8-B3E6-79056EF35B2C}" srcId="{4CB422D6-BFDE-4EF3-98F5-DAF517706AB6}" destId="{F16A3A4A-7B88-45FC-8F3F-5AC6B669C266}" srcOrd="0" destOrd="0" parTransId="{3143746D-F2E4-409B-8A78-830BE8AB666C}" sibTransId="{5E7969C9-1782-43E3-813E-A57EC26904D6}"/>
    <dgm:cxn modelId="{6328D93E-7C53-4274-BB2C-7AB34700AB65}" type="presOf" srcId="{D80C266F-CF13-4A13-BA3D-ACD7FC5A4EAC}" destId="{FF3278E3-6895-4E02-8855-CB2B95A46004}" srcOrd="0" destOrd="2" presId="urn:microsoft.com/office/officeart/2005/8/layout/list1"/>
    <dgm:cxn modelId="{013A195C-89C8-4380-A6C0-0623A62AA4B6}" type="presOf" srcId="{00BFF0E9-A408-4E92-9C33-E9B08092EF22}" destId="{FF3278E3-6895-4E02-8855-CB2B95A46004}" srcOrd="0" destOrd="6" presId="urn:microsoft.com/office/officeart/2005/8/layout/list1"/>
    <dgm:cxn modelId="{0787D161-D853-4344-AAEF-42540D2E2C47}" type="presOf" srcId="{F16A3A4A-7B88-45FC-8F3F-5AC6B669C266}" destId="{2A2C54C8-7E11-4DC6-9EEA-EC54ABF84776}" srcOrd="0" destOrd="0" presId="urn:microsoft.com/office/officeart/2005/8/layout/list1"/>
    <dgm:cxn modelId="{852A5545-9DC2-4FB6-9B0A-2B302EFA56BA}" type="presOf" srcId="{6058D5C1-B6FE-4873-89F7-F80D9211C741}" destId="{FF3278E3-6895-4E02-8855-CB2B95A46004}" srcOrd="0" destOrd="0" presId="urn:microsoft.com/office/officeart/2005/8/layout/list1"/>
    <dgm:cxn modelId="{B5441868-FFFF-440B-AFC7-38E372C5EA21}" type="presOf" srcId="{3F458A23-8236-4869-8418-B3876C024EF3}" destId="{FF3278E3-6895-4E02-8855-CB2B95A46004}" srcOrd="0" destOrd="3" presId="urn:microsoft.com/office/officeart/2005/8/layout/list1"/>
    <dgm:cxn modelId="{33C6C376-1CB0-47D6-9695-8EB49DBD0B86}" srcId="{93DE80C6-D009-4C5A-A0AD-A75383756D81}" destId="{D3E12A40-BB5F-4619-AB7D-2E0305B1726C}" srcOrd="0" destOrd="0" parTransId="{79023B94-C05D-4A9C-B369-B89587418367}" sibTransId="{59487267-CAAD-45A0-8D25-43FA8E325D37}"/>
    <dgm:cxn modelId="{7A0C1B7B-A1BA-48F6-B0BC-D39AD8CA870E}" type="presOf" srcId="{93DE80C6-D009-4C5A-A0AD-A75383756D81}" destId="{C627F483-23D9-4100-ADC9-EF88A16E55F8}" srcOrd="1" destOrd="0" presId="urn:microsoft.com/office/officeart/2005/8/layout/list1"/>
    <dgm:cxn modelId="{C8C7D181-9624-4F5F-BA4A-456E5A2907AE}" type="presOf" srcId="{93DE80C6-D009-4C5A-A0AD-A75383756D81}" destId="{7B8A6C38-7BD8-4F0F-8F7C-0AD5261B80CE}" srcOrd="0" destOrd="0" presId="urn:microsoft.com/office/officeart/2005/8/layout/list1"/>
    <dgm:cxn modelId="{2812DD8E-8D55-4FBA-88C6-096D5B307E5E}" type="presOf" srcId="{71BC78B8-C745-4FFB-8DAC-0DA357FA5601}" destId="{88C2D3F8-FCB5-4C6B-8A0B-D2DB23A1BEBE}" srcOrd="1" destOrd="0" presId="urn:microsoft.com/office/officeart/2005/8/layout/list1"/>
    <dgm:cxn modelId="{3F310392-EE63-48CC-A1BB-71558176C030}" srcId="{93DE80C6-D009-4C5A-A0AD-A75383756D81}" destId="{629B47DE-815F-4950-99B3-7B08C52384B6}" srcOrd="1" destOrd="0" parTransId="{773A700F-9B4A-45E5-9960-C20098460680}" sibTransId="{82A9B751-F6EA-4B27-B9F9-943A509617DB}"/>
    <dgm:cxn modelId="{BEEF67AC-C984-409F-ACAE-96022AE77AFF}" srcId="{71BC78B8-C745-4FFB-8DAC-0DA357FA5601}" destId="{08179177-3AB4-493B-B13E-D744D62240CD}" srcOrd="1" destOrd="0" parTransId="{0C3AE609-DB8E-4276-AC47-C91532E05598}" sibTransId="{100228C4-83E1-469B-8EAD-35E6D60E3862}"/>
    <dgm:cxn modelId="{BD2F14AE-8F16-4953-8738-B6C6E479F2C2}" srcId="{08179177-3AB4-493B-B13E-D744D62240CD}" destId="{D80C266F-CF13-4A13-BA3D-ACD7FC5A4EAC}" srcOrd="0" destOrd="0" parTransId="{2E8D9069-3186-474F-9717-DA553F608E80}" sibTransId="{CC8ADC1B-10D5-4A67-B735-27E1B5EAE508}"/>
    <dgm:cxn modelId="{7DCC66AF-0BFD-4BE1-B052-31BFBE55EE47}" type="presOf" srcId="{EA1669F5-D06C-46B3-A265-C14874BDCA14}" destId="{C7FE5D42-29F9-4BED-958F-BFCBD09988E2}" srcOrd="0" destOrd="0" presId="urn:microsoft.com/office/officeart/2005/8/layout/list1"/>
    <dgm:cxn modelId="{37B241B2-4B78-40CD-B1B6-DCC7BD38E362}" type="presOf" srcId="{D3E12A40-BB5F-4619-AB7D-2E0305B1726C}" destId="{E0143B48-5408-44A2-B4E0-61C2738AA3B9}" srcOrd="0" destOrd="0" presId="urn:microsoft.com/office/officeart/2005/8/layout/list1"/>
    <dgm:cxn modelId="{7A89EFB4-1D34-4165-9205-752755801342}" type="presOf" srcId="{9ED65C25-19CD-4F69-B53E-12B0388193D9}" destId="{FF3278E3-6895-4E02-8855-CB2B95A46004}" srcOrd="0" destOrd="5" presId="urn:microsoft.com/office/officeart/2005/8/layout/list1"/>
    <dgm:cxn modelId="{148FFFB5-33CF-4D0B-93AE-C1ED90BEF556}" type="presOf" srcId="{08179177-3AB4-493B-B13E-D744D62240CD}" destId="{FF3278E3-6895-4E02-8855-CB2B95A46004}" srcOrd="0" destOrd="1" presId="urn:microsoft.com/office/officeart/2005/8/layout/list1"/>
    <dgm:cxn modelId="{A057D7C4-E5F4-43C2-B20B-BFF515415A78}" srcId="{EA1669F5-D06C-46B3-A265-C14874BDCA14}" destId="{71BC78B8-C745-4FFB-8DAC-0DA357FA5601}" srcOrd="1" destOrd="0" parTransId="{F9552977-019B-427F-A8DF-68372404E1DE}" sibTransId="{68A1483D-B8F0-4EDA-A0F3-CCC7E235C136}"/>
    <dgm:cxn modelId="{F201ADCB-5A43-4B7A-95F3-F15D6EABFDAD}" srcId="{EA7B07A5-AF2B-4A1B-96E7-21570EB88D8E}" destId="{00BFF0E9-A408-4E92-9C33-E9B08092EF22}" srcOrd="1" destOrd="0" parTransId="{DFB39494-E369-4AB5-8A20-EE6095F9C3E0}" sibTransId="{C1398A34-8454-42A6-9924-6EE9ABFAAAE2}"/>
    <dgm:cxn modelId="{82FCDFD4-3D6D-4910-8510-A79CC0904A8E}" srcId="{08179177-3AB4-493B-B13E-D744D62240CD}" destId="{3F458A23-8236-4869-8418-B3876C024EF3}" srcOrd="1" destOrd="0" parTransId="{DB7DE114-F6B4-41EF-9AC2-BCCAAC3594F6}" sibTransId="{79561B82-7F08-46B1-B369-B3A91BAC56D3}"/>
    <dgm:cxn modelId="{F3D1F1E5-0D95-496A-A9AD-52336DE402D0}" srcId="{71BC78B8-C745-4FFB-8DAC-0DA357FA5601}" destId="{6058D5C1-B6FE-4873-89F7-F80D9211C741}" srcOrd="0" destOrd="0" parTransId="{875F4890-3FDB-4119-8588-722643500510}" sibTransId="{00AD92D5-2549-4509-BC61-C587376C1576}"/>
    <dgm:cxn modelId="{ACE1A7EA-7ABD-41A0-9762-BC4B20044275}" srcId="{71BC78B8-C745-4FFB-8DAC-0DA357FA5601}" destId="{EA7B07A5-AF2B-4A1B-96E7-21570EB88D8E}" srcOrd="2" destOrd="0" parTransId="{AC397E33-7604-45A0-BD3B-284AE5C73C85}" sibTransId="{182F5104-9C95-4E97-BBAB-996374E9F7E5}"/>
    <dgm:cxn modelId="{0984FAEA-E451-4ABC-9A7C-BBD78C2AD82E}" type="presOf" srcId="{71BC78B8-C745-4FFB-8DAC-0DA357FA5601}" destId="{284DF189-912F-49A2-8107-83F1F577826F}" srcOrd="0" destOrd="0" presId="urn:microsoft.com/office/officeart/2005/8/layout/list1"/>
    <dgm:cxn modelId="{8606DDF1-275B-44FB-838A-D05463B27917}" srcId="{EA1669F5-D06C-46B3-A265-C14874BDCA14}" destId="{93DE80C6-D009-4C5A-A0AD-A75383756D81}" srcOrd="2" destOrd="0" parTransId="{105C5FC3-C72A-4568-AD51-7F0DFDF17724}" sibTransId="{B323382C-9718-423B-9491-130D0950FDFC}"/>
    <dgm:cxn modelId="{6C5E88F9-CF42-43C5-8AE8-1C56457A086E}" type="presOf" srcId="{EA7B07A5-AF2B-4A1B-96E7-21570EB88D8E}" destId="{FF3278E3-6895-4E02-8855-CB2B95A46004}" srcOrd="0" destOrd="4" presId="urn:microsoft.com/office/officeart/2005/8/layout/list1"/>
    <dgm:cxn modelId="{F01CC3FC-9A44-4634-A359-ED2404F0B8CB}" type="presOf" srcId="{4CB422D6-BFDE-4EF3-98F5-DAF517706AB6}" destId="{E338BCC0-6ECF-4A69-B8DE-4BCA7979678E}" srcOrd="1" destOrd="0" presId="urn:microsoft.com/office/officeart/2005/8/layout/list1"/>
    <dgm:cxn modelId="{F9EC7A5F-546D-42F2-B337-6D0505FF5FAC}" type="presParOf" srcId="{C7FE5D42-29F9-4BED-958F-BFCBD09988E2}" destId="{01F657DF-6D0C-430D-AF67-9E829469B7E0}" srcOrd="0" destOrd="0" presId="urn:microsoft.com/office/officeart/2005/8/layout/list1"/>
    <dgm:cxn modelId="{B21E9A54-FDDC-4C32-8EAB-FB599C6AA5C8}" type="presParOf" srcId="{01F657DF-6D0C-430D-AF67-9E829469B7E0}" destId="{C48E11C4-8645-4FCB-B2AE-85B6AC851DD4}" srcOrd="0" destOrd="0" presId="urn:microsoft.com/office/officeart/2005/8/layout/list1"/>
    <dgm:cxn modelId="{E6328AC0-7FC1-4EE7-BD56-06EF7A4165A1}" type="presParOf" srcId="{01F657DF-6D0C-430D-AF67-9E829469B7E0}" destId="{E338BCC0-6ECF-4A69-B8DE-4BCA7979678E}" srcOrd="1" destOrd="0" presId="urn:microsoft.com/office/officeart/2005/8/layout/list1"/>
    <dgm:cxn modelId="{DCFBE514-A2D5-44B8-B233-754FCE5FC56C}" type="presParOf" srcId="{C7FE5D42-29F9-4BED-958F-BFCBD09988E2}" destId="{FC71D5E9-7B04-4F7E-9687-ADD15C6D20E5}" srcOrd="1" destOrd="0" presId="urn:microsoft.com/office/officeart/2005/8/layout/list1"/>
    <dgm:cxn modelId="{550D20BE-BD82-4FE9-A2B0-0476BF280453}" type="presParOf" srcId="{C7FE5D42-29F9-4BED-958F-BFCBD09988E2}" destId="{2A2C54C8-7E11-4DC6-9EEA-EC54ABF84776}" srcOrd="2" destOrd="0" presId="urn:microsoft.com/office/officeart/2005/8/layout/list1"/>
    <dgm:cxn modelId="{EEF5467F-A79F-42C0-ACF0-93BCB7BA236E}" type="presParOf" srcId="{C7FE5D42-29F9-4BED-958F-BFCBD09988E2}" destId="{128AB858-61E0-47F7-84F6-0DC7628038C0}" srcOrd="3" destOrd="0" presId="urn:microsoft.com/office/officeart/2005/8/layout/list1"/>
    <dgm:cxn modelId="{C0436502-882A-4B61-9435-07CD00BF25BD}" type="presParOf" srcId="{C7FE5D42-29F9-4BED-958F-BFCBD09988E2}" destId="{F9C82703-56A7-4F95-8F3A-2C148F10504F}" srcOrd="4" destOrd="0" presId="urn:microsoft.com/office/officeart/2005/8/layout/list1"/>
    <dgm:cxn modelId="{F27D5B8A-9699-4B46-81F0-8FE41F2A823A}" type="presParOf" srcId="{F9C82703-56A7-4F95-8F3A-2C148F10504F}" destId="{284DF189-912F-49A2-8107-83F1F577826F}" srcOrd="0" destOrd="0" presId="urn:microsoft.com/office/officeart/2005/8/layout/list1"/>
    <dgm:cxn modelId="{8B783350-D68A-419B-A1C8-B13D99881D3C}" type="presParOf" srcId="{F9C82703-56A7-4F95-8F3A-2C148F10504F}" destId="{88C2D3F8-FCB5-4C6B-8A0B-D2DB23A1BEBE}" srcOrd="1" destOrd="0" presId="urn:microsoft.com/office/officeart/2005/8/layout/list1"/>
    <dgm:cxn modelId="{A2B54D29-55FA-452B-BB26-8FF1E4AD2F93}" type="presParOf" srcId="{C7FE5D42-29F9-4BED-958F-BFCBD09988E2}" destId="{CAE28137-D9DC-4984-961C-00AA6B337671}" srcOrd="5" destOrd="0" presId="urn:microsoft.com/office/officeart/2005/8/layout/list1"/>
    <dgm:cxn modelId="{E9FFBCCE-B57A-4358-AB89-EE6FF6D07D10}" type="presParOf" srcId="{C7FE5D42-29F9-4BED-958F-BFCBD09988E2}" destId="{FF3278E3-6895-4E02-8855-CB2B95A46004}" srcOrd="6" destOrd="0" presId="urn:microsoft.com/office/officeart/2005/8/layout/list1"/>
    <dgm:cxn modelId="{AEFBAF9E-74C0-45E0-8135-CF4164471045}" type="presParOf" srcId="{C7FE5D42-29F9-4BED-958F-BFCBD09988E2}" destId="{061BA60E-76E8-457C-90C0-C127E936DF93}" srcOrd="7" destOrd="0" presId="urn:microsoft.com/office/officeart/2005/8/layout/list1"/>
    <dgm:cxn modelId="{D8D60A11-054E-4FB3-BE6F-7CA7EF61C0D0}" type="presParOf" srcId="{C7FE5D42-29F9-4BED-958F-BFCBD09988E2}" destId="{6C01CE03-1057-406C-AC31-5D83E9525500}" srcOrd="8" destOrd="0" presId="urn:microsoft.com/office/officeart/2005/8/layout/list1"/>
    <dgm:cxn modelId="{E8CE873A-AE92-4C8E-A0A8-DEC6741C9BF7}" type="presParOf" srcId="{6C01CE03-1057-406C-AC31-5D83E9525500}" destId="{7B8A6C38-7BD8-4F0F-8F7C-0AD5261B80CE}" srcOrd="0" destOrd="0" presId="urn:microsoft.com/office/officeart/2005/8/layout/list1"/>
    <dgm:cxn modelId="{FC1553BD-9481-4BE7-8F8F-E6C0F458C866}" type="presParOf" srcId="{6C01CE03-1057-406C-AC31-5D83E9525500}" destId="{C627F483-23D9-4100-ADC9-EF88A16E55F8}" srcOrd="1" destOrd="0" presId="urn:microsoft.com/office/officeart/2005/8/layout/list1"/>
    <dgm:cxn modelId="{7DAE8863-F694-49CB-8E50-AB74CBB3BE75}" type="presParOf" srcId="{C7FE5D42-29F9-4BED-958F-BFCBD09988E2}" destId="{B757C82C-52FA-4383-8EC8-A7D356EFCFD0}" srcOrd="9" destOrd="0" presId="urn:microsoft.com/office/officeart/2005/8/layout/list1"/>
    <dgm:cxn modelId="{41BEC783-0B23-4D62-87BC-DAC8DB46C1C8}" type="presParOf" srcId="{C7FE5D42-29F9-4BED-958F-BFCBD09988E2}" destId="{E0143B48-5408-44A2-B4E0-61C2738AA3B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C6F588-45A2-451C-8E70-B264425EB554}"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9FD8D2CA-E270-4403-962C-8916B9AF7E0F}">
      <dgm:prSet phldrT="[Text]"/>
      <dgm:spPr/>
      <dgm:t>
        <a:bodyPr/>
        <a:lstStyle/>
        <a:p>
          <a:r>
            <a:rPr lang="en-GB" dirty="0"/>
            <a:t>1</a:t>
          </a:r>
        </a:p>
      </dgm:t>
    </dgm:pt>
    <dgm:pt modelId="{A0A3DEFB-8FE3-452B-A277-96A82C5C3E20}" type="parTrans" cxnId="{7A79F97E-C250-420A-AED0-AF56184E386E}">
      <dgm:prSet/>
      <dgm:spPr/>
      <dgm:t>
        <a:bodyPr/>
        <a:lstStyle/>
        <a:p>
          <a:endParaRPr lang="en-GB"/>
        </a:p>
      </dgm:t>
    </dgm:pt>
    <dgm:pt modelId="{B533DF42-5594-407B-88F9-B79911C7B5D2}" type="sibTrans" cxnId="{7A79F97E-C250-420A-AED0-AF56184E386E}">
      <dgm:prSet/>
      <dgm:spPr/>
      <dgm:t>
        <a:bodyPr/>
        <a:lstStyle/>
        <a:p>
          <a:endParaRPr lang="en-GB"/>
        </a:p>
      </dgm:t>
    </dgm:pt>
    <dgm:pt modelId="{786FB5BD-141C-48A4-BBB1-7DE4F0CBC02A}">
      <dgm:prSet/>
      <dgm:spPr/>
      <dgm:t>
        <a:bodyPr/>
        <a:lstStyle/>
        <a:p>
          <a:r>
            <a:rPr lang="en-GB" dirty="0"/>
            <a:t>2</a:t>
          </a:r>
        </a:p>
      </dgm:t>
    </dgm:pt>
    <dgm:pt modelId="{85FA1C0C-2EFA-4991-B7DD-C64C39AB2F4D}" type="parTrans" cxnId="{8151597E-BC7A-4C41-97AD-FCEB1DA49BAE}">
      <dgm:prSet/>
      <dgm:spPr/>
      <dgm:t>
        <a:bodyPr/>
        <a:lstStyle/>
        <a:p>
          <a:endParaRPr lang="en-GB"/>
        </a:p>
      </dgm:t>
    </dgm:pt>
    <dgm:pt modelId="{2DE25A7B-82BD-4EB9-970A-C8E7900A5279}" type="sibTrans" cxnId="{8151597E-BC7A-4C41-97AD-FCEB1DA49BAE}">
      <dgm:prSet/>
      <dgm:spPr/>
      <dgm:t>
        <a:bodyPr/>
        <a:lstStyle/>
        <a:p>
          <a:endParaRPr lang="en-GB"/>
        </a:p>
      </dgm:t>
    </dgm:pt>
    <dgm:pt modelId="{CFACC88B-6396-4C17-AFD2-3F1F631D2AEC}">
      <dgm:prSet/>
      <dgm:spPr/>
      <dgm:t>
        <a:bodyPr/>
        <a:lstStyle/>
        <a:p>
          <a:r>
            <a:rPr lang="en-GB" dirty="0"/>
            <a:t>3</a:t>
          </a:r>
        </a:p>
      </dgm:t>
    </dgm:pt>
    <dgm:pt modelId="{C70F3D6D-3230-44AF-85A8-41B22AAAE1E0}" type="parTrans" cxnId="{DF4F39A5-FAD8-40FB-AD11-D860B1C934F9}">
      <dgm:prSet/>
      <dgm:spPr/>
      <dgm:t>
        <a:bodyPr/>
        <a:lstStyle/>
        <a:p>
          <a:endParaRPr lang="en-GB"/>
        </a:p>
      </dgm:t>
    </dgm:pt>
    <dgm:pt modelId="{7564919F-8918-47F7-843D-DB87BAD9C84C}" type="sibTrans" cxnId="{DF4F39A5-FAD8-40FB-AD11-D860B1C934F9}">
      <dgm:prSet/>
      <dgm:spPr/>
      <dgm:t>
        <a:bodyPr/>
        <a:lstStyle/>
        <a:p>
          <a:endParaRPr lang="en-GB"/>
        </a:p>
      </dgm:t>
    </dgm:pt>
    <dgm:pt modelId="{81BFD2B8-ECC2-4051-9A77-B31182AD95E9}">
      <dgm:prSet phldrT="[Text]"/>
      <dgm:spPr/>
      <dgm:t>
        <a:bodyPr/>
        <a:lstStyle/>
        <a:p>
          <a:r>
            <a:rPr lang="en-GB" dirty="0"/>
            <a:t>Describe the respondents of the questionnaire.</a:t>
          </a:r>
        </a:p>
      </dgm:t>
    </dgm:pt>
    <dgm:pt modelId="{F94EC475-E53C-411F-AFC9-349B68ED8B4C}" type="parTrans" cxnId="{64B8EFBB-1C78-4BD2-9D71-DEF982E5E022}">
      <dgm:prSet/>
      <dgm:spPr/>
      <dgm:t>
        <a:bodyPr/>
        <a:lstStyle/>
        <a:p>
          <a:endParaRPr lang="en-GB"/>
        </a:p>
      </dgm:t>
    </dgm:pt>
    <dgm:pt modelId="{4F58B737-F306-4599-A809-01C5BFF77398}" type="sibTrans" cxnId="{64B8EFBB-1C78-4BD2-9D71-DEF982E5E022}">
      <dgm:prSet/>
      <dgm:spPr/>
      <dgm:t>
        <a:bodyPr/>
        <a:lstStyle/>
        <a:p>
          <a:endParaRPr lang="en-GB"/>
        </a:p>
      </dgm:t>
    </dgm:pt>
    <dgm:pt modelId="{1AEDE8AC-EADA-46F7-9615-174EDDFED3E5}">
      <dgm:prSet/>
      <dgm:spPr/>
      <dgm:t>
        <a:bodyPr/>
        <a:lstStyle/>
        <a:p>
          <a:r>
            <a:rPr lang="en-GB" dirty="0"/>
            <a:t>Develop a model (or 2) to predict</a:t>
          </a:r>
        </a:p>
      </dgm:t>
    </dgm:pt>
    <dgm:pt modelId="{F5CADAE4-D839-4963-AF0B-E773A3C6AA6F}" type="parTrans" cxnId="{5604B927-0F43-489E-868B-85EAE751AE32}">
      <dgm:prSet/>
      <dgm:spPr/>
      <dgm:t>
        <a:bodyPr/>
        <a:lstStyle/>
        <a:p>
          <a:endParaRPr lang="en-GB"/>
        </a:p>
      </dgm:t>
    </dgm:pt>
    <dgm:pt modelId="{C689539C-6AC3-4648-8477-A77D2290ACA8}" type="sibTrans" cxnId="{5604B927-0F43-489E-868B-85EAE751AE32}">
      <dgm:prSet/>
      <dgm:spPr/>
      <dgm:t>
        <a:bodyPr/>
        <a:lstStyle/>
        <a:p>
          <a:endParaRPr lang="en-GB"/>
        </a:p>
      </dgm:t>
    </dgm:pt>
    <dgm:pt modelId="{6C560201-80EE-4C14-B1B5-518A4E3E1FA7}">
      <dgm:prSet/>
      <dgm:spPr/>
      <dgm:t>
        <a:bodyPr/>
        <a:lstStyle/>
        <a:p>
          <a:r>
            <a:rPr lang="en-GB" dirty="0"/>
            <a:t>Make a recommendation regarding the insights revealed from your analysis and its contribution to Marketing Management decisions</a:t>
          </a:r>
        </a:p>
      </dgm:t>
    </dgm:pt>
    <dgm:pt modelId="{68E8B1D4-7F9E-4393-A487-B663CCEC9E5F}" type="parTrans" cxnId="{B6CFBC4D-911A-48F1-A97E-3125DE55BA0C}">
      <dgm:prSet/>
      <dgm:spPr/>
      <dgm:t>
        <a:bodyPr/>
        <a:lstStyle/>
        <a:p>
          <a:endParaRPr lang="en-GB"/>
        </a:p>
      </dgm:t>
    </dgm:pt>
    <dgm:pt modelId="{F6F1BD13-F253-4106-9E8A-822E74B2902D}" type="sibTrans" cxnId="{B6CFBC4D-911A-48F1-A97E-3125DE55BA0C}">
      <dgm:prSet/>
      <dgm:spPr/>
      <dgm:t>
        <a:bodyPr/>
        <a:lstStyle/>
        <a:p>
          <a:endParaRPr lang="en-GB"/>
        </a:p>
      </dgm:t>
    </dgm:pt>
    <dgm:pt modelId="{3A5EF44A-E388-4905-B623-77BC685416C2}" type="pres">
      <dgm:prSet presAssocID="{8FC6F588-45A2-451C-8E70-B264425EB554}" presName="linearFlow" presStyleCnt="0">
        <dgm:presLayoutVars>
          <dgm:dir/>
          <dgm:animLvl val="lvl"/>
          <dgm:resizeHandles val="exact"/>
        </dgm:presLayoutVars>
      </dgm:prSet>
      <dgm:spPr/>
    </dgm:pt>
    <dgm:pt modelId="{23A4DA88-44CF-4A95-8FE0-F702B9ED7A4E}" type="pres">
      <dgm:prSet presAssocID="{9FD8D2CA-E270-4403-962C-8916B9AF7E0F}" presName="composite" presStyleCnt="0"/>
      <dgm:spPr/>
    </dgm:pt>
    <dgm:pt modelId="{108AF30E-274A-4359-97E0-EFB97C065A33}" type="pres">
      <dgm:prSet presAssocID="{9FD8D2CA-E270-4403-962C-8916B9AF7E0F}" presName="parentText" presStyleLbl="alignNode1" presStyleIdx="0" presStyleCnt="3">
        <dgm:presLayoutVars>
          <dgm:chMax val="1"/>
          <dgm:bulletEnabled val="1"/>
        </dgm:presLayoutVars>
      </dgm:prSet>
      <dgm:spPr/>
    </dgm:pt>
    <dgm:pt modelId="{6239F61F-9171-43BB-9CBC-C4E841B7A241}" type="pres">
      <dgm:prSet presAssocID="{9FD8D2CA-E270-4403-962C-8916B9AF7E0F}" presName="descendantText" presStyleLbl="alignAcc1" presStyleIdx="0" presStyleCnt="3">
        <dgm:presLayoutVars>
          <dgm:bulletEnabled val="1"/>
        </dgm:presLayoutVars>
      </dgm:prSet>
      <dgm:spPr/>
    </dgm:pt>
    <dgm:pt modelId="{A6A27750-757D-4E50-9CD3-252BB680DCE3}" type="pres">
      <dgm:prSet presAssocID="{B533DF42-5594-407B-88F9-B79911C7B5D2}" presName="sp" presStyleCnt="0"/>
      <dgm:spPr/>
    </dgm:pt>
    <dgm:pt modelId="{50F10D12-2AA5-4E77-90BC-788831CB34D3}" type="pres">
      <dgm:prSet presAssocID="{786FB5BD-141C-48A4-BBB1-7DE4F0CBC02A}" presName="composite" presStyleCnt="0"/>
      <dgm:spPr/>
    </dgm:pt>
    <dgm:pt modelId="{2E3E7147-E407-4778-A4C5-87DF0763F01D}" type="pres">
      <dgm:prSet presAssocID="{786FB5BD-141C-48A4-BBB1-7DE4F0CBC02A}" presName="parentText" presStyleLbl="alignNode1" presStyleIdx="1" presStyleCnt="3">
        <dgm:presLayoutVars>
          <dgm:chMax val="1"/>
          <dgm:bulletEnabled val="1"/>
        </dgm:presLayoutVars>
      </dgm:prSet>
      <dgm:spPr/>
    </dgm:pt>
    <dgm:pt modelId="{B2D5B684-EF18-4851-A564-692B426D30B1}" type="pres">
      <dgm:prSet presAssocID="{786FB5BD-141C-48A4-BBB1-7DE4F0CBC02A}" presName="descendantText" presStyleLbl="alignAcc1" presStyleIdx="1" presStyleCnt="3">
        <dgm:presLayoutVars>
          <dgm:bulletEnabled val="1"/>
        </dgm:presLayoutVars>
      </dgm:prSet>
      <dgm:spPr/>
    </dgm:pt>
    <dgm:pt modelId="{A46957EF-EB0C-4E5A-A843-E200E15C9FA9}" type="pres">
      <dgm:prSet presAssocID="{2DE25A7B-82BD-4EB9-970A-C8E7900A5279}" presName="sp" presStyleCnt="0"/>
      <dgm:spPr/>
    </dgm:pt>
    <dgm:pt modelId="{BE4B2DE6-6DB0-40DF-96A4-AD8D390B54DC}" type="pres">
      <dgm:prSet presAssocID="{CFACC88B-6396-4C17-AFD2-3F1F631D2AEC}" presName="composite" presStyleCnt="0"/>
      <dgm:spPr/>
    </dgm:pt>
    <dgm:pt modelId="{389C5688-6642-4D84-ADFB-D23B79C6DA5C}" type="pres">
      <dgm:prSet presAssocID="{CFACC88B-6396-4C17-AFD2-3F1F631D2AEC}" presName="parentText" presStyleLbl="alignNode1" presStyleIdx="2" presStyleCnt="3">
        <dgm:presLayoutVars>
          <dgm:chMax val="1"/>
          <dgm:bulletEnabled val="1"/>
        </dgm:presLayoutVars>
      </dgm:prSet>
      <dgm:spPr/>
    </dgm:pt>
    <dgm:pt modelId="{7EA9C05A-5421-4234-BB30-CA95319EA22C}" type="pres">
      <dgm:prSet presAssocID="{CFACC88B-6396-4C17-AFD2-3F1F631D2AEC}" presName="descendantText" presStyleLbl="alignAcc1" presStyleIdx="2" presStyleCnt="3">
        <dgm:presLayoutVars>
          <dgm:bulletEnabled val="1"/>
        </dgm:presLayoutVars>
      </dgm:prSet>
      <dgm:spPr/>
    </dgm:pt>
  </dgm:ptLst>
  <dgm:cxnLst>
    <dgm:cxn modelId="{7D985E0E-9669-4D5D-A784-168BD9D411AA}" type="presOf" srcId="{81BFD2B8-ECC2-4051-9A77-B31182AD95E9}" destId="{6239F61F-9171-43BB-9CBC-C4E841B7A241}" srcOrd="0" destOrd="0" presId="urn:microsoft.com/office/officeart/2005/8/layout/chevron2"/>
    <dgm:cxn modelId="{5604B927-0F43-489E-868B-85EAE751AE32}" srcId="{786FB5BD-141C-48A4-BBB1-7DE4F0CBC02A}" destId="{1AEDE8AC-EADA-46F7-9615-174EDDFED3E5}" srcOrd="0" destOrd="0" parTransId="{F5CADAE4-D839-4963-AF0B-E773A3C6AA6F}" sibTransId="{C689539C-6AC3-4648-8477-A77D2290ACA8}"/>
    <dgm:cxn modelId="{76B8263A-399B-473B-9E98-BDFDFFC91A6B}" type="presOf" srcId="{786FB5BD-141C-48A4-BBB1-7DE4F0CBC02A}" destId="{2E3E7147-E407-4778-A4C5-87DF0763F01D}" srcOrd="0" destOrd="0" presId="urn:microsoft.com/office/officeart/2005/8/layout/chevron2"/>
    <dgm:cxn modelId="{03133E45-ACC6-4B41-BFCE-47A86D2C2912}" type="presOf" srcId="{6C560201-80EE-4C14-B1B5-518A4E3E1FA7}" destId="{7EA9C05A-5421-4234-BB30-CA95319EA22C}" srcOrd="0" destOrd="0" presId="urn:microsoft.com/office/officeart/2005/8/layout/chevron2"/>
    <dgm:cxn modelId="{B6CFBC4D-911A-48F1-A97E-3125DE55BA0C}" srcId="{CFACC88B-6396-4C17-AFD2-3F1F631D2AEC}" destId="{6C560201-80EE-4C14-B1B5-518A4E3E1FA7}" srcOrd="0" destOrd="0" parTransId="{68E8B1D4-7F9E-4393-A487-B663CCEC9E5F}" sibTransId="{F6F1BD13-F253-4106-9E8A-822E74B2902D}"/>
    <dgm:cxn modelId="{62601C77-66D5-418B-AE05-E7E0D9A007AC}" type="presOf" srcId="{9FD8D2CA-E270-4403-962C-8916B9AF7E0F}" destId="{108AF30E-274A-4359-97E0-EFB97C065A33}" srcOrd="0" destOrd="0" presId="urn:microsoft.com/office/officeart/2005/8/layout/chevron2"/>
    <dgm:cxn modelId="{8151597E-BC7A-4C41-97AD-FCEB1DA49BAE}" srcId="{8FC6F588-45A2-451C-8E70-B264425EB554}" destId="{786FB5BD-141C-48A4-BBB1-7DE4F0CBC02A}" srcOrd="1" destOrd="0" parTransId="{85FA1C0C-2EFA-4991-B7DD-C64C39AB2F4D}" sibTransId="{2DE25A7B-82BD-4EB9-970A-C8E7900A5279}"/>
    <dgm:cxn modelId="{7A79F97E-C250-420A-AED0-AF56184E386E}" srcId="{8FC6F588-45A2-451C-8E70-B264425EB554}" destId="{9FD8D2CA-E270-4403-962C-8916B9AF7E0F}" srcOrd="0" destOrd="0" parTransId="{A0A3DEFB-8FE3-452B-A277-96A82C5C3E20}" sibTransId="{B533DF42-5594-407B-88F9-B79911C7B5D2}"/>
    <dgm:cxn modelId="{C144257F-43BF-49EC-A255-6309D324A4F6}" type="presOf" srcId="{1AEDE8AC-EADA-46F7-9615-174EDDFED3E5}" destId="{B2D5B684-EF18-4851-A564-692B426D30B1}" srcOrd="0" destOrd="0" presId="urn:microsoft.com/office/officeart/2005/8/layout/chevron2"/>
    <dgm:cxn modelId="{3FCA8483-C62D-4A25-AA2E-B5D2BEE1C9CD}" type="presOf" srcId="{8FC6F588-45A2-451C-8E70-B264425EB554}" destId="{3A5EF44A-E388-4905-B623-77BC685416C2}" srcOrd="0" destOrd="0" presId="urn:microsoft.com/office/officeart/2005/8/layout/chevron2"/>
    <dgm:cxn modelId="{AE5558A3-E8C5-4BFC-84BD-E47C0F8B1BEA}" type="presOf" srcId="{CFACC88B-6396-4C17-AFD2-3F1F631D2AEC}" destId="{389C5688-6642-4D84-ADFB-D23B79C6DA5C}" srcOrd="0" destOrd="0" presId="urn:microsoft.com/office/officeart/2005/8/layout/chevron2"/>
    <dgm:cxn modelId="{DF4F39A5-FAD8-40FB-AD11-D860B1C934F9}" srcId="{8FC6F588-45A2-451C-8E70-B264425EB554}" destId="{CFACC88B-6396-4C17-AFD2-3F1F631D2AEC}" srcOrd="2" destOrd="0" parTransId="{C70F3D6D-3230-44AF-85A8-41B22AAAE1E0}" sibTransId="{7564919F-8918-47F7-843D-DB87BAD9C84C}"/>
    <dgm:cxn modelId="{64B8EFBB-1C78-4BD2-9D71-DEF982E5E022}" srcId="{9FD8D2CA-E270-4403-962C-8916B9AF7E0F}" destId="{81BFD2B8-ECC2-4051-9A77-B31182AD95E9}" srcOrd="0" destOrd="0" parTransId="{F94EC475-E53C-411F-AFC9-349B68ED8B4C}" sibTransId="{4F58B737-F306-4599-A809-01C5BFF77398}"/>
    <dgm:cxn modelId="{935898DE-2417-472C-91B9-A5FFB97A0924}" type="presParOf" srcId="{3A5EF44A-E388-4905-B623-77BC685416C2}" destId="{23A4DA88-44CF-4A95-8FE0-F702B9ED7A4E}" srcOrd="0" destOrd="0" presId="urn:microsoft.com/office/officeart/2005/8/layout/chevron2"/>
    <dgm:cxn modelId="{4917DC62-4DBF-4B1A-81A4-9EEBB8C267C9}" type="presParOf" srcId="{23A4DA88-44CF-4A95-8FE0-F702B9ED7A4E}" destId="{108AF30E-274A-4359-97E0-EFB97C065A33}" srcOrd="0" destOrd="0" presId="urn:microsoft.com/office/officeart/2005/8/layout/chevron2"/>
    <dgm:cxn modelId="{CB3F02B5-163F-4038-BD99-90A086CA7E10}" type="presParOf" srcId="{23A4DA88-44CF-4A95-8FE0-F702B9ED7A4E}" destId="{6239F61F-9171-43BB-9CBC-C4E841B7A241}" srcOrd="1" destOrd="0" presId="urn:microsoft.com/office/officeart/2005/8/layout/chevron2"/>
    <dgm:cxn modelId="{5BBD0935-4305-46FC-A1F3-AC244369944F}" type="presParOf" srcId="{3A5EF44A-E388-4905-B623-77BC685416C2}" destId="{A6A27750-757D-4E50-9CD3-252BB680DCE3}" srcOrd="1" destOrd="0" presId="urn:microsoft.com/office/officeart/2005/8/layout/chevron2"/>
    <dgm:cxn modelId="{BD3A997F-1390-497E-8BEE-DC2DDAB5AC34}" type="presParOf" srcId="{3A5EF44A-E388-4905-B623-77BC685416C2}" destId="{50F10D12-2AA5-4E77-90BC-788831CB34D3}" srcOrd="2" destOrd="0" presId="urn:microsoft.com/office/officeart/2005/8/layout/chevron2"/>
    <dgm:cxn modelId="{B14FC4D7-E242-4400-B75D-2A8E8858BE6C}" type="presParOf" srcId="{50F10D12-2AA5-4E77-90BC-788831CB34D3}" destId="{2E3E7147-E407-4778-A4C5-87DF0763F01D}" srcOrd="0" destOrd="0" presId="urn:microsoft.com/office/officeart/2005/8/layout/chevron2"/>
    <dgm:cxn modelId="{B64E06AC-30CB-4565-9F3C-8CBAD07FEB46}" type="presParOf" srcId="{50F10D12-2AA5-4E77-90BC-788831CB34D3}" destId="{B2D5B684-EF18-4851-A564-692B426D30B1}" srcOrd="1" destOrd="0" presId="urn:microsoft.com/office/officeart/2005/8/layout/chevron2"/>
    <dgm:cxn modelId="{2878AA3C-37B5-4C2C-B26C-ED78E631BE5B}" type="presParOf" srcId="{3A5EF44A-E388-4905-B623-77BC685416C2}" destId="{A46957EF-EB0C-4E5A-A843-E200E15C9FA9}" srcOrd="3" destOrd="0" presId="urn:microsoft.com/office/officeart/2005/8/layout/chevron2"/>
    <dgm:cxn modelId="{398FF2CF-A306-4AF3-B996-1BB017B9ECEA}" type="presParOf" srcId="{3A5EF44A-E388-4905-B623-77BC685416C2}" destId="{BE4B2DE6-6DB0-40DF-96A4-AD8D390B54DC}" srcOrd="4" destOrd="0" presId="urn:microsoft.com/office/officeart/2005/8/layout/chevron2"/>
    <dgm:cxn modelId="{7357D1C9-A9BE-4601-9DF4-84140031C8B1}" type="presParOf" srcId="{BE4B2DE6-6DB0-40DF-96A4-AD8D390B54DC}" destId="{389C5688-6642-4D84-ADFB-D23B79C6DA5C}" srcOrd="0" destOrd="0" presId="urn:microsoft.com/office/officeart/2005/8/layout/chevron2"/>
    <dgm:cxn modelId="{868ACD74-41FA-4AFB-9336-23C9F6DCFF49}" type="presParOf" srcId="{BE4B2DE6-6DB0-40DF-96A4-AD8D390B54DC}" destId="{7EA9C05A-5421-4234-BB30-CA95319EA22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8CE828-2CD8-436C-8B5B-49DF904245C0}"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GB"/>
        </a:p>
      </dgm:t>
    </dgm:pt>
    <dgm:pt modelId="{BF2564A4-E191-4994-B77F-B4A9309E3813}">
      <dgm:prSet phldrT="[Text]"/>
      <dgm:spPr/>
      <dgm:t>
        <a:bodyPr/>
        <a:lstStyle/>
        <a:p>
          <a:r>
            <a:rPr lang="en-GB" dirty="0"/>
            <a:t>Is it a good (better) model?</a:t>
          </a:r>
        </a:p>
      </dgm:t>
    </dgm:pt>
    <dgm:pt modelId="{2F97DAB1-B111-40DF-A274-A28B840F9EF2}" type="parTrans" cxnId="{348ED838-B441-4B32-A6D7-2CB91948E915}">
      <dgm:prSet/>
      <dgm:spPr/>
      <dgm:t>
        <a:bodyPr/>
        <a:lstStyle/>
        <a:p>
          <a:endParaRPr lang="en-GB"/>
        </a:p>
      </dgm:t>
    </dgm:pt>
    <dgm:pt modelId="{A1C7A9A4-D59E-46DE-82BD-CAA1E5AACC8E}" type="sibTrans" cxnId="{348ED838-B441-4B32-A6D7-2CB91948E915}">
      <dgm:prSet/>
      <dgm:spPr/>
      <dgm:t>
        <a:bodyPr/>
        <a:lstStyle/>
        <a:p>
          <a:endParaRPr lang="en-GB"/>
        </a:p>
      </dgm:t>
    </dgm:pt>
    <dgm:pt modelId="{5714639A-13B2-4371-9073-60531704D40D}">
      <dgm:prSet phldrT="[Text]"/>
      <dgm:spPr/>
      <dgm:t>
        <a:bodyPr/>
        <a:lstStyle/>
        <a:p>
          <a:r>
            <a:rPr lang="en-GB" dirty="0"/>
            <a:t>What is the model?</a:t>
          </a:r>
        </a:p>
      </dgm:t>
    </dgm:pt>
    <dgm:pt modelId="{26BBC3E6-821C-4D5E-AF91-7F917F3A48FD}" type="parTrans" cxnId="{514B53ED-32AD-4FDE-890B-C7475076DC82}">
      <dgm:prSet/>
      <dgm:spPr/>
      <dgm:t>
        <a:bodyPr/>
        <a:lstStyle/>
        <a:p>
          <a:endParaRPr lang="en-GB"/>
        </a:p>
      </dgm:t>
    </dgm:pt>
    <dgm:pt modelId="{831635FD-7A7D-4EB0-BC4A-8FBCDF504A63}" type="sibTrans" cxnId="{514B53ED-32AD-4FDE-890B-C7475076DC82}">
      <dgm:prSet/>
      <dgm:spPr/>
      <dgm:t>
        <a:bodyPr/>
        <a:lstStyle/>
        <a:p>
          <a:endParaRPr lang="en-GB"/>
        </a:p>
      </dgm:t>
    </dgm:pt>
    <dgm:pt modelId="{72E002D6-A22A-4D0D-A6CE-D15E93788D6C}">
      <dgm:prSet phldrT="[Text]"/>
      <dgm:spPr/>
      <dgm:t>
        <a:bodyPr/>
        <a:lstStyle/>
        <a:p>
          <a:r>
            <a:rPr lang="en-GB" dirty="0"/>
            <a:t>What is the interpretation?</a:t>
          </a:r>
        </a:p>
      </dgm:t>
    </dgm:pt>
    <dgm:pt modelId="{BAE79EB3-0220-4286-A80C-4FA1F4B5389F}" type="parTrans" cxnId="{56BDED58-51E8-4E91-BFFD-67EBA3293A90}">
      <dgm:prSet/>
      <dgm:spPr/>
      <dgm:t>
        <a:bodyPr/>
        <a:lstStyle/>
        <a:p>
          <a:endParaRPr lang="en-GB"/>
        </a:p>
      </dgm:t>
    </dgm:pt>
    <dgm:pt modelId="{85A23624-1237-4340-8D3C-296643B0E3AB}" type="sibTrans" cxnId="{56BDED58-51E8-4E91-BFFD-67EBA3293A90}">
      <dgm:prSet/>
      <dgm:spPr/>
      <dgm:t>
        <a:bodyPr/>
        <a:lstStyle/>
        <a:p>
          <a:endParaRPr lang="en-GB"/>
        </a:p>
      </dgm:t>
    </dgm:pt>
    <dgm:pt modelId="{48E6CA9A-1574-4379-9B81-AB6A7057BFDC}">
      <dgm:prSet phldrT="[Text]"/>
      <dgm:spPr/>
      <dgm:t>
        <a:bodyPr/>
        <a:lstStyle/>
        <a:p>
          <a:r>
            <a:rPr lang="en-GB" dirty="0"/>
            <a:t>What next?</a:t>
          </a:r>
        </a:p>
      </dgm:t>
    </dgm:pt>
    <dgm:pt modelId="{241E1856-E3B6-4253-A5DC-0C201C8AE047}" type="parTrans" cxnId="{7EEBCFD0-0C64-4E21-BBFF-691FD36831C0}">
      <dgm:prSet/>
      <dgm:spPr/>
      <dgm:t>
        <a:bodyPr/>
        <a:lstStyle/>
        <a:p>
          <a:endParaRPr lang="en-GB"/>
        </a:p>
      </dgm:t>
    </dgm:pt>
    <dgm:pt modelId="{845DDB98-92B7-40FA-8EAE-034591A96527}" type="sibTrans" cxnId="{7EEBCFD0-0C64-4E21-BBFF-691FD36831C0}">
      <dgm:prSet/>
      <dgm:spPr/>
      <dgm:t>
        <a:bodyPr/>
        <a:lstStyle/>
        <a:p>
          <a:endParaRPr lang="en-GB"/>
        </a:p>
      </dgm:t>
    </dgm:pt>
    <dgm:pt modelId="{5B826AD1-9090-4323-8D89-21ED6A8EF568}">
      <dgm:prSet phldrT="[Text]"/>
      <dgm:spPr/>
      <dgm:t>
        <a:bodyPr/>
        <a:lstStyle/>
        <a:p>
          <a:r>
            <a:rPr lang="en-GB" dirty="0"/>
            <a:t>F-statistic, R</a:t>
          </a:r>
          <a:r>
            <a:rPr lang="en-GB" baseline="30000" dirty="0"/>
            <a:t>2</a:t>
          </a:r>
          <a:r>
            <a:rPr lang="en-GB" dirty="0"/>
            <a:t>, Adj. R</a:t>
          </a:r>
          <a:r>
            <a:rPr lang="en-GB" baseline="30000" dirty="0"/>
            <a:t>2</a:t>
          </a:r>
          <a:endParaRPr lang="en-GB" baseline="30000" dirty="0">
            <a:solidFill>
              <a:schemeClr val="tx1"/>
            </a:solidFill>
          </a:endParaRPr>
        </a:p>
      </dgm:t>
    </dgm:pt>
    <dgm:pt modelId="{5CDCB91F-8207-49DE-B686-B2C06E309329}" type="parTrans" cxnId="{C2579C92-FE72-48DA-B6FD-FCAAE86EE75F}">
      <dgm:prSet/>
      <dgm:spPr/>
      <dgm:t>
        <a:bodyPr/>
        <a:lstStyle/>
        <a:p>
          <a:endParaRPr lang="en-GB"/>
        </a:p>
      </dgm:t>
    </dgm:pt>
    <dgm:pt modelId="{681D8F7A-0BFD-4088-B1D7-6B9C371AE10E}" type="sibTrans" cxnId="{C2579C92-FE72-48DA-B6FD-FCAAE86EE75F}">
      <dgm:prSet/>
      <dgm:spPr/>
      <dgm:t>
        <a:bodyPr/>
        <a:lstStyle/>
        <a:p>
          <a:endParaRPr lang="en-GB"/>
        </a:p>
      </dgm:t>
    </dgm:pt>
    <dgm:pt modelId="{5C67564F-6331-475F-9E7E-ADE66FFA146D}">
      <dgm:prSet phldrT="[Text]"/>
      <dgm:spPr/>
      <dgm:t>
        <a:bodyPr/>
        <a:lstStyle/>
        <a:p>
          <a:r>
            <a:rPr lang="en-GB" dirty="0"/>
            <a:t>t-stats</a:t>
          </a:r>
        </a:p>
      </dgm:t>
    </dgm:pt>
    <dgm:pt modelId="{F82F3F3E-44A3-4F5E-A61C-C88D1FDCF5A4}" type="parTrans" cxnId="{1CCA0390-EBA5-419F-B799-5CCD6D242E70}">
      <dgm:prSet/>
      <dgm:spPr/>
      <dgm:t>
        <a:bodyPr/>
        <a:lstStyle/>
        <a:p>
          <a:endParaRPr lang="en-GB"/>
        </a:p>
      </dgm:t>
    </dgm:pt>
    <dgm:pt modelId="{1D0607EA-BC63-4550-9E4F-42C8B0D73241}" type="sibTrans" cxnId="{1CCA0390-EBA5-419F-B799-5CCD6D242E70}">
      <dgm:prSet/>
      <dgm:spPr/>
      <dgm:t>
        <a:bodyPr/>
        <a:lstStyle/>
        <a:p>
          <a:endParaRPr lang="en-GB"/>
        </a:p>
      </dgm:t>
    </dgm:pt>
    <dgm:pt modelId="{AE488873-A854-4567-A970-C84FF7DD51FA}">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How much salary gained for each year of employment? </a:t>
          </a:r>
        </a:p>
      </dgm:t>
    </dgm:pt>
    <dgm:pt modelId="{4FA55DCE-EB2A-42BB-AAD5-808852408BFC}" type="parTrans" cxnId="{BB0F3B9A-1E2C-43D3-B62F-AC3F6C2E6E21}">
      <dgm:prSet/>
      <dgm:spPr/>
      <dgm:t>
        <a:bodyPr/>
        <a:lstStyle/>
        <a:p>
          <a:endParaRPr lang="en-GB"/>
        </a:p>
      </dgm:t>
    </dgm:pt>
    <dgm:pt modelId="{41E56028-F475-4E89-A409-EE9D078514C5}" type="sibTrans" cxnId="{BB0F3B9A-1E2C-43D3-B62F-AC3F6C2E6E21}">
      <dgm:prSet/>
      <dgm:spPr/>
      <dgm:t>
        <a:bodyPr/>
        <a:lstStyle/>
        <a:p>
          <a:endParaRPr lang="en-GB"/>
        </a:p>
      </dgm:t>
    </dgm:pt>
    <dgm:pt modelId="{527CBA6E-D1FB-4920-80E3-35BF9C1AE737}">
      <dgm:prSet phldrT="[Text]"/>
      <dgm:spPr/>
      <dgm:t>
        <a:bodyPr/>
        <a:lstStyle/>
        <a:p>
          <a:r>
            <a:rPr lang="en-GB"/>
            <a:t>Are </a:t>
          </a:r>
          <a:r>
            <a:rPr lang="en-GB" dirty="0"/>
            <a:t>coefficients significant?</a:t>
          </a:r>
        </a:p>
      </dgm:t>
    </dgm:pt>
    <dgm:pt modelId="{AFD97F1E-8D75-4D65-9857-1FC2D9377A0F}" type="parTrans" cxnId="{FAF5064C-A7F5-49C1-B66A-9212F2613642}">
      <dgm:prSet/>
      <dgm:spPr/>
      <dgm:t>
        <a:bodyPr/>
        <a:lstStyle/>
        <a:p>
          <a:endParaRPr lang="en-GB"/>
        </a:p>
      </dgm:t>
    </dgm:pt>
    <dgm:pt modelId="{2950029F-9403-4AB5-9302-2380F7C2CFD5}" type="sibTrans" cxnId="{FAF5064C-A7F5-49C1-B66A-9212F2613642}">
      <dgm:prSet/>
      <dgm:spPr/>
      <dgm:t>
        <a:bodyPr/>
        <a:lstStyle/>
        <a:p>
          <a:endParaRPr lang="en-GB"/>
        </a:p>
      </dgm:t>
    </dgm:pt>
    <dgm:pt modelId="{B5044FAF-2E22-4D9C-B49D-8CFE34CCC5D5}">
      <dgm:prSet phldrT="[Text]"/>
      <dgm:spPr>
        <a:blipFill>
          <a:blip xmlns:r="http://schemas.openxmlformats.org/officeDocument/2006/relationships" r:embed="rId1"/>
          <a:stretch>
            <a:fillRect/>
          </a:stretch>
        </a:blipFill>
      </dgm:spPr>
      <dgm:t>
        <a:bodyPr/>
        <a:lstStyle/>
        <a:p>
          <a:r>
            <a:rPr lang="en-GB">
              <a:noFill/>
            </a:rPr>
            <a:t> </a:t>
          </a:r>
        </a:p>
      </dgm:t>
    </dgm:pt>
    <dgm:pt modelId="{6C460983-A7B8-4814-A0D0-701CF2E4745D}" type="parTrans" cxnId="{3A4E8EED-5592-4067-B64F-F12E3BB0CF67}">
      <dgm:prSet/>
      <dgm:spPr/>
      <dgm:t>
        <a:bodyPr/>
        <a:lstStyle/>
        <a:p>
          <a:endParaRPr lang="en-GB"/>
        </a:p>
      </dgm:t>
    </dgm:pt>
    <dgm:pt modelId="{9F6B2C75-F355-4075-A5D2-5E4ED253C708}" type="sibTrans" cxnId="{3A4E8EED-5592-4067-B64F-F12E3BB0CF67}">
      <dgm:prSet/>
      <dgm:spPr/>
      <dgm:t>
        <a:bodyPr/>
        <a:lstStyle/>
        <a:p>
          <a:endParaRPr lang="en-GB"/>
        </a:p>
      </dgm:t>
    </dgm:pt>
    <dgm:pt modelId="{733D4311-E6CE-41A9-BD7E-7EE0DE3C2E0F}">
      <dgm:prSet phldrT="[Text]"/>
      <dgm:spPr/>
      <dgm:t>
        <a:bodyPr/>
        <a:lstStyle/>
        <a:p>
          <a:r>
            <a:rPr lang="en-GB">
              <a:noFill/>
            </a:rPr>
            <a:t> </a:t>
          </a:r>
        </a:p>
      </dgm:t>
    </dgm:pt>
    <dgm:pt modelId="{D65F7E55-3F4C-4F9A-8637-C65D0A5879DA}" type="parTrans" cxnId="{625ABB52-91B5-4099-92E8-9EB88435487C}">
      <dgm:prSet/>
      <dgm:spPr/>
      <dgm:t>
        <a:bodyPr/>
        <a:lstStyle/>
        <a:p>
          <a:endParaRPr lang="en-GB"/>
        </a:p>
      </dgm:t>
    </dgm:pt>
    <dgm:pt modelId="{3E0E6C81-A9C3-4D34-A2C4-BD5AD4B05760}" type="sibTrans" cxnId="{625ABB52-91B5-4099-92E8-9EB88435487C}">
      <dgm:prSet/>
      <dgm:spPr/>
      <dgm:t>
        <a:bodyPr/>
        <a:lstStyle/>
        <a:p>
          <a:endParaRPr lang="en-GB"/>
        </a:p>
      </dgm:t>
    </dgm:pt>
    <dgm:pt modelId="{61BC5447-506E-4DAE-ACF8-EB4508C52D8D}">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Are employees paid more for more education? </a:t>
          </a:r>
        </a:p>
      </dgm:t>
    </dgm:pt>
    <dgm:pt modelId="{742024D4-A77E-44E1-B46D-6808614DD644}" type="parTrans" cxnId="{FF67FAC6-996E-4FE3-B21D-36EDB9F6EA2A}">
      <dgm:prSet/>
      <dgm:spPr/>
      <dgm:t>
        <a:bodyPr/>
        <a:lstStyle/>
        <a:p>
          <a:endParaRPr lang="en-GB"/>
        </a:p>
      </dgm:t>
    </dgm:pt>
    <dgm:pt modelId="{9A0B1694-C735-47B5-90E4-9B88BEA77962}" type="sibTrans" cxnId="{FF67FAC6-996E-4FE3-B21D-36EDB9F6EA2A}">
      <dgm:prSet/>
      <dgm:spPr/>
      <dgm:t>
        <a:bodyPr/>
        <a:lstStyle/>
        <a:p>
          <a:endParaRPr lang="en-GB"/>
        </a:p>
      </dgm:t>
    </dgm:pt>
    <dgm:pt modelId="{1CF6AEE1-13A4-47E5-B5BA-76B71FA47311}">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Are women paid less?</a:t>
          </a:r>
        </a:p>
      </dgm:t>
    </dgm:pt>
    <dgm:pt modelId="{212C100E-CBC4-4D5E-85E6-BC9189237CF1}" type="parTrans" cxnId="{EBFDB2FE-BBF9-4E20-B235-BA0D152F7C61}">
      <dgm:prSet/>
      <dgm:spPr/>
      <dgm:t>
        <a:bodyPr/>
        <a:lstStyle/>
        <a:p>
          <a:endParaRPr lang="en-GB"/>
        </a:p>
      </dgm:t>
    </dgm:pt>
    <dgm:pt modelId="{AA9A9AF7-AA07-4FED-BA4E-35EA9C96969D}" type="sibTrans" cxnId="{EBFDB2FE-BBF9-4E20-B235-BA0D152F7C61}">
      <dgm:prSet/>
      <dgm:spPr/>
      <dgm:t>
        <a:bodyPr/>
        <a:lstStyle/>
        <a:p>
          <a:endParaRPr lang="en-GB"/>
        </a:p>
      </dgm:t>
    </dgm:pt>
    <dgm:pt modelId="{C89DEC0C-59E9-4F68-A4F6-8B7C1A3DB6D2}" type="pres">
      <dgm:prSet presAssocID="{B58CE828-2CD8-436C-8B5B-49DF904245C0}" presName="linear" presStyleCnt="0">
        <dgm:presLayoutVars>
          <dgm:dir/>
          <dgm:animLvl val="lvl"/>
          <dgm:resizeHandles val="exact"/>
        </dgm:presLayoutVars>
      </dgm:prSet>
      <dgm:spPr/>
    </dgm:pt>
    <dgm:pt modelId="{635D3688-7254-4B3C-B2AD-A1E47CB75D6C}" type="pres">
      <dgm:prSet presAssocID="{BF2564A4-E191-4994-B77F-B4A9309E3813}" presName="parentLin" presStyleCnt="0"/>
      <dgm:spPr/>
    </dgm:pt>
    <dgm:pt modelId="{0973C34C-2A40-4359-9A3F-7C8EB2104034}" type="pres">
      <dgm:prSet presAssocID="{BF2564A4-E191-4994-B77F-B4A9309E3813}" presName="parentLeftMargin" presStyleLbl="node1" presStyleIdx="0" presStyleCnt="5"/>
      <dgm:spPr/>
    </dgm:pt>
    <dgm:pt modelId="{BA962EC3-6E4D-46CE-AE69-08256A9FA81B}" type="pres">
      <dgm:prSet presAssocID="{BF2564A4-E191-4994-B77F-B4A9309E3813}" presName="parentText" presStyleLbl="node1" presStyleIdx="0" presStyleCnt="5">
        <dgm:presLayoutVars>
          <dgm:chMax val="0"/>
          <dgm:bulletEnabled val="1"/>
        </dgm:presLayoutVars>
      </dgm:prSet>
      <dgm:spPr/>
    </dgm:pt>
    <dgm:pt modelId="{800BAEC2-E80C-45CB-9208-6B420A02D3C0}" type="pres">
      <dgm:prSet presAssocID="{BF2564A4-E191-4994-B77F-B4A9309E3813}" presName="negativeSpace" presStyleCnt="0"/>
      <dgm:spPr/>
    </dgm:pt>
    <dgm:pt modelId="{5E74AC40-30C4-4E6F-888A-8AC77DECFCA5}" type="pres">
      <dgm:prSet presAssocID="{BF2564A4-E191-4994-B77F-B4A9309E3813}" presName="childText" presStyleLbl="conFgAcc1" presStyleIdx="0" presStyleCnt="5">
        <dgm:presLayoutVars>
          <dgm:bulletEnabled val="1"/>
        </dgm:presLayoutVars>
      </dgm:prSet>
      <dgm:spPr/>
    </dgm:pt>
    <dgm:pt modelId="{856666F0-78D8-457A-BDE8-3CF6846071A8}" type="pres">
      <dgm:prSet presAssocID="{A1C7A9A4-D59E-46DE-82BD-CAA1E5AACC8E}" presName="spaceBetweenRectangles" presStyleCnt="0"/>
      <dgm:spPr/>
    </dgm:pt>
    <dgm:pt modelId="{BFC21293-8C06-4C17-AA1B-DAA54D75B3DE}" type="pres">
      <dgm:prSet presAssocID="{5714639A-13B2-4371-9073-60531704D40D}" presName="parentLin" presStyleCnt="0"/>
      <dgm:spPr/>
    </dgm:pt>
    <dgm:pt modelId="{B090E3BB-C675-4A7D-B733-840ED4A7577E}" type="pres">
      <dgm:prSet presAssocID="{5714639A-13B2-4371-9073-60531704D40D}" presName="parentLeftMargin" presStyleLbl="node1" presStyleIdx="0" presStyleCnt="5"/>
      <dgm:spPr/>
    </dgm:pt>
    <dgm:pt modelId="{B350CD2B-1F3B-475D-B2DD-05D46D14EA22}" type="pres">
      <dgm:prSet presAssocID="{5714639A-13B2-4371-9073-60531704D40D}" presName="parentText" presStyleLbl="node1" presStyleIdx="1" presStyleCnt="5">
        <dgm:presLayoutVars>
          <dgm:chMax val="0"/>
          <dgm:bulletEnabled val="1"/>
        </dgm:presLayoutVars>
      </dgm:prSet>
      <dgm:spPr/>
    </dgm:pt>
    <dgm:pt modelId="{57FEED24-60FC-43A3-A93D-8630E2276A24}" type="pres">
      <dgm:prSet presAssocID="{5714639A-13B2-4371-9073-60531704D40D}" presName="negativeSpace" presStyleCnt="0"/>
      <dgm:spPr/>
    </dgm:pt>
    <dgm:pt modelId="{6AE0D302-FA6B-496E-978C-99B83D99C7EE}" type="pres">
      <dgm:prSet presAssocID="{5714639A-13B2-4371-9073-60531704D40D}" presName="childText" presStyleLbl="conFgAcc1" presStyleIdx="1" presStyleCnt="5">
        <dgm:presLayoutVars>
          <dgm:bulletEnabled val="1"/>
        </dgm:presLayoutVars>
      </dgm:prSet>
      <dgm:spPr/>
    </dgm:pt>
    <dgm:pt modelId="{9F174BBB-0799-4ABD-AB97-EA0977E80CEE}" type="pres">
      <dgm:prSet presAssocID="{831635FD-7A7D-4EB0-BC4A-8FBCDF504A63}" presName="spaceBetweenRectangles" presStyleCnt="0"/>
      <dgm:spPr/>
    </dgm:pt>
    <dgm:pt modelId="{7D000887-91E9-498C-92B9-47C9A168DD7C}" type="pres">
      <dgm:prSet presAssocID="{527CBA6E-D1FB-4920-80E3-35BF9C1AE737}" presName="parentLin" presStyleCnt="0"/>
      <dgm:spPr/>
    </dgm:pt>
    <dgm:pt modelId="{5767EC40-DE14-400C-A25D-53E854667DFF}" type="pres">
      <dgm:prSet presAssocID="{527CBA6E-D1FB-4920-80E3-35BF9C1AE737}" presName="parentLeftMargin" presStyleLbl="node1" presStyleIdx="1" presStyleCnt="5"/>
      <dgm:spPr/>
    </dgm:pt>
    <dgm:pt modelId="{1CC016AA-2152-44DB-A0D2-81D5446F8269}" type="pres">
      <dgm:prSet presAssocID="{527CBA6E-D1FB-4920-80E3-35BF9C1AE737}" presName="parentText" presStyleLbl="node1" presStyleIdx="2" presStyleCnt="5">
        <dgm:presLayoutVars>
          <dgm:chMax val="0"/>
          <dgm:bulletEnabled val="1"/>
        </dgm:presLayoutVars>
      </dgm:prSet>
      <dgm:spPr/>
    </dgm:pt>
    <dgm:pt modelId="{89D455C7-1BB7-42B1-9DF6-E6C2DEDB9B9E}" type="pres">
      <dgm:prSet presAssocID="{527CBA6E-D1FB-4920-80E3-35BF9C1AE737}" presName="negativeSpace" presStyleCnt="0"/>
      <dgm:spPr/>
    </dgm:pt>
    <dgm:pt modelId="{90CE1806-5F15-476C-9BEA-B96C1F574481}" type="pres">
      <dgm:prSet presAssocID="{527CBA6E-D1FB-4920-80E3-35BF9C1AE737}" presName="childText" presStyleLbl="conFgAcc1" presStyleIdx="2" presStyleCnt="5">
        <dgm:presLayoutVars>
          <dgm:bulletEnabled val="1"/>
        </dgm:presLayoutVars>
      </dgm:prSet>
      <dgm:spPr/>
    </dgm:pt>
    <dgm:pt modelId="{00C331C5-1A84-4D2E-8083-7852776CA332}" type="pres">
      <dgm:prSet presAssocID="{2950029F-9403-4AB5-9302-2380F7C2CFD5}" presName="spaceBetweenRectangles" presStyleCnt="0"/>
      <dgm:spPr/>
    </dgm:pt>
    <dgm:pt modelId="{E3D7CE76-501D-45D1-BFCD-DFB59D901C44}" type="pres">
      <dgm:prSet presAssocID="{72E002D6-A22A-4D0D-A6CE-D15E93788D6C}" presName="parentLin" presStyleCnt="0"/>
      <dgm:spPr/>
    </dgm:pt>
    <dgm:pt modelId="{1CE1107C-4A77-4F2A-A5D7-233991347D8D}" type="pres">
      <dgm:prSet presAssocID="{72E002D6-A22A-4D0D-A6CE-D15E93788D6C}" presName="parentLeftMargin" presStyleLbl="node1" presStyleIdx="2" presStyleCnt="5"/>
      <dgm:spPr/>
    </dgm:pt>
    <dgm:pt modelId="{C5DCEC05-182C-4668-BF46-6017267F44D8}" type="pres">
      <dgm:prSet presAssocID="{72E002D6-A22A-4D0D-A6CE-D15E93788D6C}" presName="parentText" presStyleLbl="node1" presStyleIdx="3" presStyleCnt="5">
        <dgm:presLayoutVars>
          <dgm:chMax val="0"/>
          <dgm:bulletEnabled val="1"/>
        </dgm:presLayoutVars>
      </dgm:prSet>
      <dgm:spPr/>
    </dgm:pt>
    <dgm:pt modelId="{C150D688-01D4-41B8-B509-14A5C942ECF2}" type="pres">
      <dgm:prSet presAssocID="{72E002D6-A22A-4D0D-A6CE-D15E93788D6C}" presName="negativeSpace" presStyleCnt="0"/>
      <dgm:spPr/>
    </dgm:pt>
    <dgm:pt modelId="{3320EC1D-DBE9-48DB-9AB1-88D49A2D7163}" type="pres">
      <dgm:prSet presAssocID="{72E002D6-A22A-4D0D-A6CE-D15E93788D6C}" presName="childText" presStyleLbl="conFgAcc1" presStyleIdx="3" presStyleCnt="5">
        <dgm:presLayoutVars>
          <dgm:bulletEnabled val="1"/>
        </dgm:presLayoutVars>
      </dgm:prSet>
      <dgm:spPr/>
    </dgm:pt>
    <dgm:pt modelId="{B6E734E6-75ED-470D-A851-8906857FD5DA}" type="pres">
      <dgm:prSet presAssocID="{85A23624-1237-4340-8D3C-296643B0E3AB}" presName="spaceBetweenRectangles" presStyleCnt="0"/>
      <dgm:spPr/>
    </dgm:pt>
    <dgm:pt modelId="{C08B9FDD-DA4E-40F5-A1BA-72C4A3299AC7}" type="pres">
      <dgm:prSet presAssocID="{48E6CA9A-1574-4379-9B81-AB6A7057BFDC}" presName="parentLin" presStyleCnt="0"/>
      <dgm:spPr/>
    </dgm:pt>
    <dgm:pt modelId="{21AA739D-3E42-4519-92B0-8B57BC23E768}" type="pres">
      <dgm:prSet presAssocID="{48E6CA9A-1574-4379-9B81-AB6A7057BFDC}" presName="parentLeftMargin" presStyleLbl="node1" presStyleIdx="3" presStyleCnt="5"/>
      <dgm:spPr/>
    </dgm:pt>
    <dgm:pt modelId="{15F6EDEA-7740-4C35-BC92-D083E6C2CD6D}" type="pres">
      <dgm:prSet presAssocID="{48E6CA9A-1574-4379-9B81-AB6A7057BFDC}" presName="parentText" presStyleLbl="node1" presStyleIdx="4" presStyleCnt="5">
        <dgm:presLayoutVars>
          <dgm:chMax val="0"/>
          <dgm:bulletEnabled val="1"/>
        </dgm:presLayoutVars>
      </dgm:prSet>
      <dgm:spPr/>
    </dgm:pt>
    <dgm:pt modelId="{1E79B353-803F-4A91-A0D7-3B81EA14AFE9}" type="pres">
      <dgm:prSet presAssocID="{48E6CA9A-1574-4379-9B81-AB6A7057BFDC}" presName="negativeSpace" presStyleCnt="0"/>
      <dgm:spPr/>
    </dgm:pt>
    <dgm:pt modelId="{056D1C90-DF26-48A9-B2F1-E740872C05E7}" type="pres">
      <dgm:prSet presAssocID="{48E6CA9A-1574-4379-9B81-AB6A7057BFDC}" presName="childText" presStyleLbl="conFgAcc1" presStyleIdx="4" presStyleCnt="5" custLinFactY="100000" custLinFactNeighborX="7874" custLinFactNeighborY="106943">
        <dgm:presLayoutVars>
          <dgm:bulletEnabled val="1"/>
        </dgm:presLayoutVars>
      </dgm:prSet>
      <dgm:spPr/>
    </dgm:pt>
  </dgm:ptLst>
  <dgm:cxnLst>
    <dgm:cxn modelId="{E6CF8B21-B913-46B8-9AEA-4239C03013B5}" type="presOf" srcId="{5B826AD1-9090-4323-8D89-21ED6A8EF568}" destId="{5E74AC40-30C4-4E6F-888A-8AC77DECFCA5}" srcOrd="0" destOrd="0" presId="urn:microsoft.com/office/officeart/2005/8/layout/list1"/>
    <dgm:cxn modelId="{1B068127-965B-464E-A91B-961ADF760D32}" type="presOf" srcId="{B58CE828-2CD8-436C-8B5B-49DF904245C0}" destId="{C89DEC0C-59E9-4F68-A4F6-8B7C1A3DB6D2}" srcOrd="0" destOrd="0" presId="urn:microsoft.com/office/officeart/2005/8/layout/list1"/>
    <dgm:cxn modelId="{05AB2A36-6388-4307-A79A-39CF6B3A7C47}" type="presOf" srcId="{527CBA6E-D1FB-4920-80E3-35BF9C1AE737}" destId="{5767EC40-DE14-400C-A25D-53E854667DFF}" srcOrd="0" destOrd="0" presId="urn:microsoft.com/office/officeart/2005/8/layout/list1"/>
    <dgm:cxn modelId="{348ED838-B441-4B32-A6D7-2CB91948E915}" srcId="{B58CE828-2CD8-436C-8B5B-49DF904245C0}" destId="{BF2564A4-E191-4994-B77F-B4A9309E3813}" srcOrd="0" destOrd="0" parTransId="{2F97DAB1-B111-40DF-A274-A28B840F9EF2}" sibTransId="{A1C7A9A4-D59E-46DE-82BD-CAA1E5AACC8E}"/>
    <dgm:cxn modelId="{3061945B-2F30-4717-8191-97E65EDA6214}" type="presOf" srcId="{AE488873-A854-4567-A970-C84FF7DD51FA}" destId="{3320EC1D-DBE9-48DB-9AB1-88D49A2D7163}" srcOrd="0" destOrd="0" presId="urn:microsoft.com/office/officeart/2005/8/layout/list1"/>
    <dgm:cxn modelId="{3888FF5B-13D1-4C64-AD7E-B6C3C919671B}" type="presOf" srcId="{733D4311-E6CE-41A9-BD7E-7EE0DE3C2E0F}" destId="{6AE0D302-FA6B-496E-978C-99B83D99C7EE}" srcOrd="0" destOrd="1" presId="urn:microsoft.com/office/officeart/2005/8/layout/list1"/>
    <dgm:cxn modelId="{2D984E5D-0921-491B-A1FB-861DBEF2A573}" type="presOf" srcId="{BF2564A4-E191-4994-B77F-B4A9309E3813}" destId="{BA962EC3-6E4D-46CE-AE69-08256A9FA81B}" srcOrd="1" destOrd="0" presId="urn:microsoft.com/office/officeart/2005/8/layout/list1"/>
    <dgm:cxn modelId="{B001EF45-223C-4E76-ACDA-4DD8FA1B583B}" type="presOf" srcId="{72E002D6-A22A-4D0D-A6CE-D15E93788D6C}" destId="{C5DCEC05-182C-4668-BF46-6017267F44D8}" srcOrd="1" destOrd="0" presId="urn:microsoft.com/office/officeart/2005/8/layout/list1"/>
    <dgm:cxn modelId="{FAF5064C-A7F5-49C1-B66A-9212F2613642}" srcId="{B58CE828-2CD8-436C-8B5B-49DF904245C0}" destId="{527CBA6E-D1FB-4920-80E3-35BF9C1AE737}" srcOrd="2" destOrd="0" parTransId="{AFD97F1E-8D75-4D65-9857-1FC2D9377A0F}" sibTransId="{2950029F-9403-4AB5-9302-2380F7C2CFD5}"/>
    <dgm:cxn modelId="{B3377E6E-15B2-4016-9347-6E6D416AB6DE}" type="presOf" srcId="{BF2564A4-E191-4994-B77F-B4A9309E3813}" destId="{0973C34C-2A40-4359-9A3F-7C8EB2104034}" srcOrd="0" destOrd="0" presId="urn:microsoft.com/office/officeart/2005/8/layout/list1"/>
    <dgm:cxn modelId="{625ABB52-91B5-4099-92E8-9EB88435487C}" srcId="{5714639A-13B2-4371-9073-60531704D40D}" destId="{733D4311-E6CE-41A9-BD7E-7EE0DE3C2E0F}" srcOrd="1" destOrd="0" parTransId="{D65F7E55-3F4C-4F9A-8637-C65D0A5879DA}" sibTransId="{3E0E6C81-A9C3-4D34-A2C4-BD5AD4B05760}"/>
    <dgm:cxn modelId="{02901976-083B-4D30-9569-CA1E9384BF3C}" type="presOf" srcId="{48E6CA9A-1574-4379-9B81-AB6A7057BFDC}" destId="{15F6EDEA-7740-4C35-BC92-D083E6C2CD6D}" srcOrd="1" destOrd="0" presId="urn:microsoft.com/office/officeart/2005/8/layout/list1"/>
    <dgm:cxn modelId="{56BDED58-51E8-4E91-BFFD-67EBA3293A90}" srcId="{B58CE828-2CD8-436C-8B5B-49DF904245C0}" destId="{72E002D6-A22A-4D0D-A6CE-D15E93788D6C}" srcOrd="3" destOrd="0" parTransId="{BAE79EB3-0220-4286-A80C-4FA1F4B5389F}" sibTransId="{85A23624-1237-4340-8D3C-296643B0E3AB}"/>
    <dgm:cxn modelId="{F9DDB989-8E57-435B-820C-5FC74DFF5D16}" type="presOf" srcId="{72E002D6-A22A-4D0D-A6CE-D15E93788D6C}" destId="{1CE1107C-4A77-4F2A-A5D7-233991347D8D}" srcOrd="0" destOrd="0" presId="urn:microsoft.com/office/officeart/2005/8/layout/list1"/>
    <dgm:cxn modelId="{CF988D8F-A94B-45E9-8A5D-63264362610C}" type="presOf" srcId="{1CF6AEE1-13A4-47E5-B5BA-76B71FA47311}" destId="{3320EC1D-DBE9-48DB-9AB1-88D49A2D7163}" srcOrd="0" destOrd="2" presId="urn:microsoft.com/office/officeart/2005/8/layout/list1"/>
    <dgm:cxn modelId="{1CCA0390-EBA5-419F-B799-5CCD6D242E70}" srcId="{527CBA6E-D1FB-4920-80E3-35BF9C1AE737}" destId="{5C67564F-6331-475F-9E7E-ADE66FFA146D}" srcOrd="0" destOrd="0" parTransId="{F82F3F3E-44A3-4F5E-A61C-C88D1FDCF5A4}" sibTransId="{1D0607EA-BC63-4550-9E4F-42C8B0D73241}"/>
    <dgm:cxn modelId="{C2579C92-FE72-48DA-B6FD-FCAAE86EE75F}" srcId="{BF2564A4-E191-4994-B77F-B4A9309E3813}" destId="{5B826AD1-9090-4323-8D89-21ED6A8EF568}" srcOrd="0" destOrd="0" parTransId="{5CDCB91F-8207-49DE-B686-B2C06E309329}" sibTransId="{681D8F7A-0BFD-4088-B1D7-6B9C371AE10E}"/>
    <dgm:cxn modelId="{BB0F3B9A-1E2C-43D3-B62F-AC3F6C2E6E21}" srcId="{72E002D6-A22A-4D0D-A6CE-D15E93788D6C}" destId="{AE488873-A854-4567-A970-C84FF7DD51FA}" srcOrd="0" destOrd="0" parTransId="{4FA55DCE-EB2A-42BB-AAD5-808852408BFC}" sibTransId="{41E56028-F475-4E89-A409-EE9D078514C5}"/>
    <dgm:cxn modelId="{1359B8A1-B442-47D1-B306-013F1A60A9A3}" type="presOf" srcId="{B5044FAF-2E22-4D9C-B49D-8CFE34CCC5D5}" destId="{6AE0D302-FA6B-496E-978C-99B83D99C7EE}" srcOrd="0" destOrd="0" presId="urn:microsoft.com/office/officeart/2005/8/layout/list1"/>
    <dgm:cxn modelId="{37BA42A7-83B8-4283-BA45-F8287CDEE9F3}" type="presOf" srcId="{61BC5447-506E-4DAE-ACF8-EB4508C52D8D}" destId="{3320EC1D-DBE9-48DB-9AB1-88D49A2D7163}" srcOrd="0" destOrd="1" presId="urn:microsoft.com/office/officeart/2005/8/layout/list1"/>
    <dgm:cxn modelId="{59BDBBAD-7609-477A-9B41-D5C46A59E9D3}" type="presOf" srcId="{527CBA6E-D1FB-4920-80E3-35BF9C1AE737}" destId="{1CC016AA-2152-44DB-A0D2-81D5446F8269}" srcOrd="1" destOrd="0" presId="urn:microsoft.com/office/officeart/2005/8/layout/list1"/>
    <dgm:cxn modelId="{55DDECAD-2957-47E9-8388-276CDC0D2AF4}" type="presOf" srcId="{5714639A-13B2-4371-9073-60531704D40D}" destId="{B090E3BB-C675-4A7D-B733-840ED4A7577E}" srcOrd="0" destOrd="0" presId="urn:microsoft.com/office/officeart/2005/8/layout/list1"/>
    <dgm:cxn modelId="{7BFD6EB9-FFDE-4205-B408-006938DFB8F0}" type="presOf" srcId="{5714639A-13B2-4371-9073-60531704D40D}" destId="{B350CD2B-1F3B-475D-B2DD-05D46D14EA22}" srcOrd="1" destOrd="0" presId="urn:microsoft.com/office/officeart/2005/8/layout/list1"/>
    <dgm:cxn modelId="{FF67FAC6-996E-4FE3-B21D-36EDB9F6EA2A}" srcId="{72E002D6-A22A-4D0D-A6CE-D15E93788D6C}" destId="{61BC5447-506E-4DAE-ACF8-EB4508C52D8D}" srcOrd="1" destOrd="0" parTransId="{742024D4-A77E-44E1-B46D-6808614DD644}" sibTransId="{9A0B1694-C735-47B5-90E4-9B88BEA77962}"/>
    <dgm:cxn modelId="{7EEBCFD0-0C64-4E21-BBFF-691FD36831C0}" srcId="{B58CE828-2CD8-436C-8B5B-49DF904245C0}" destId="{48E6CA9A-1574-4379-9B81-AB6A7057BFDC}" srcOrd="4" destOrd="0" parTransId="{241E1856-E3B6-4253-A5DC-0C201C8AE047}" sibTransId="{845DDB98-92B7-40FA-8EAE-034591A96527}"/>
    <dgm:cxn modelId="{F4FC50D9-4B66-4738-A882-B15C1EE46931}" type="presOf" srcId="{48E6CA9A-1574-4379-9B81-AB6A7057BFDC}" destId="{21AA739D-3E42-4519-92B0-8B57BC23E768}" srcOrd="0" destOrd="0" presId="urn:microsoft.com/office/officeart/2005/8/layout/list1"/>
    <dgm:cxn modelId="{4EDB79EB-3833-444F-B522-B952743CF7F5}" type="presOf" srcId="{5C67564F-6331-475F-9E7E-ADE66FFA146D}" destId="{90CE1806-5F15-476C-9BEA-B96C1F574481}" srcOrd="0" destOrd="0" presId="urn:microsoft.com/office/officeart/2005/8/layout/list1"/>
    <dgm:cxn modelId="{514B53ED-32AD-4FDE-890B-C7475076DC82}" srcId="{B58CE828-2CD8-436C-8B5B-49DF904245C0}" destId="{5714639A-13B2-4371-9073-60531704D40D}" srcOrd="1" destOrd="0" parTransId="{26BBC3E6-821C-4D5E-AF91-7F917F3A48FD}" sibTransId="{831635FD-7A7D-4EB0-BC4A-8FBCDF504A63}"/>
    <dgm:cxn modelId="{3A4E8EED-5592-4067-B64F-F12E3BB0CF67}" srcId="{5714639A-13B2-4371-9073-60531704D40D}" destId="{B5044FAF-2E22-4D9C-B49D-8CFE34CCC5D5}" srcOrd="0" destOrd="0" parTransId="{6C460983-A7B8-4814-A0D0-701CF2E4745D}" sibTransId="{9F6B2C75-F355-4075-A5D2-5E4ED253C708}"/>
    <dgm:cxn modelId="{EBFDB2FE-BBF9-4E20-B235-BA0D152F7C61}" srcId="{72E002D6-A22A-4D0D-A6CE-D15E93788D6C}" destId="{1CF6AEE1-13A4-47E5-B5BA-76B71FA47311}" srcOrd="2" destOrd="0" parTransId="{212C100E-CBC4-4D5E-85E6-BC9189237CF1}" sibTransId="{AA9A9AF7-AA07-4FED-BA4E-35EA9C96969D}"/>
    <dgm:cxn modelId="{EA912F6E-7A9F-48B1-9658-599BEE83839E}" type="presParOf" srcId="{C89DEC0C-59E9-4F68-A4F6-8B7C1A3DB6D2}" destId="{635D3688-7254-4B3C-B2AD-A1E47CB75D6C}" srcOrd="0" destOrd="0" presId="urn:microsoft.com/office/officeart/2005/8/layout/list1"/>
    <dgm:cxn modelId="{DD4B11C7-BBFC-4778-ADA7-E5AFB77D06CB}" type="presParOf" srcId="{635D3688-7254-4B3C-B2AD-A1E47CB75D6C}" destId="{0973C34C-2A40-4359-9A3F-7C8EB2104034}" srcOrd="0" destOrd="0" presId="urn:microsoft.com/office/officeart/2005/8/layout/list1"/>
    <dgm:cxn modelId="{F8AF5D29-EDB3-4878-80C5-7E34C02E09E4}" type="presParOf" srcId="{635D3688-7254-4B3C-B2AD-A1E47CB75D6C}" destId="{BA962EC3-6E4D-46CE-AE69-08256A9FA81B}" srcOrd="1" destOrd="0" presId="urn:microsoft.com/office/officeart/2005/8/layout/list1"/>
    <dgm:cxn modelId="{C7F1AE20-D59B-47BD-9519-104F300BA3EE}" type="presParOf" srcId="{C89DEC0C-59E9-4F68-A4F6-8B7C1A3DB6D2}" destId="{800BAEC2-E80C-45CB-9208-6B420A02D3C0}" srcOrd="1" destOrd="0" presId="urn:microsoft.com/office/officeart/2005/8/layout/list1"/>
    <dgm:cxn modelId="{7BD11297-385E-441A-A8EF-91904F5EBA50}" type="presParOf" srcId="{C89DEC0C-59E9-4F68-A4F6-8B7C1A3DB6D2}" destId="{5E74AC40-30C4-4E6F-888A-8AC77DECFCA5}" srcOrd="2" destOrd="0" presId="urn:microsoft.com/office/officeart/2005/8/layout/list1"/>
    <dgm:cxn modelId="{F4257DF0-60A4-41A0-95CC-CA4CA92D7AF5}" type="presParOf" srcId="{C89DEC0C-59E9-4F68-A4F6-8B7C1A3DB6D2}" destId="{856666F0-78D8-457A-BDE8-3CF6846071A8}" srcOrd="3" destOrd="0" presId="urn:microsoft.com/office/officeart/2005/8/layout/list1"/>
    <dgm:cxn modelId="{A7385936-035A-4EC5-88DC-6CEC55EDFD43}" type="presParOf" srcId="{C89DEC0C-59E9-4F68-A4F6-8B7C1A3DB6D2}" destId="{BFC21293-8C06-4C17-AA1B-DAA54D75B3DE}" srcOrd="4" destOrd="0" presId="urn:microsoft.com/office/officeart/2005/8/layout/list1"/>
    <dgm:cxn modelId="{104F5798-F392-4B38-B559-0E74D8114E9F}" type="presParOf" srcId="{BFC21293-8C06-4C17-AA1B-DAA54D75B3DE}" destId="{B090E3BB-C675-4A7D-B733-840ED4A7577E}" srcOrd="0" destOrd="0" presId="urn:microsoft.com/office/officeart/2005/8/layout/list1"/>
    <dgm:cxn modelId="{C1CBF0EE-6B35-4947-8379-44305A62613D}" type="presParOf" srcId="{BFC21293-8C06-4C17-AA1B-DAA54D75B3DE}" destId="{B350CD2B-1F3B-475D-B2DD-05D46D14EA22}" srcOrd="1" destOrd="0" presId="urn:microsoft.com/office/officeart/2005/8/layout/list1"/>
    <dgm:cxn modelId="{EBF57A9C-F060-4487-9E70-76D41A7B7A57}" type="presParOf" srcId="{C89DEC0C-59E9-4F68-A4F6-8B7C1A3DB6D2}" destId="{57FEED24-60FC-43A3-A93D-8630E2276A24}" srcOrd="5" destOrd="0" presId="urn:microsoft.com/office/officeart/2005/8/layout/list1"/>
    <dgm:cxn modelId="{B731665A-DF3F-4D63-AF52-5B074DC14379}" type="presParOf" srcId="{C89DEC0C-59E9-4F68-A4F6-8B7C1A3DB6D2}" destId="{6AE0D302-FA6B-496E-978C-99B83D99C7EE}" srcOrd="6" destOrd="0" presId="urn:microsoft.com/office/officeart/2005/8/layout/list1"/>
    <dgm:cxn modelId="{686A1FDC-637C-4951-AA36-7DFD3908B88E}" type="presParOf" srcId="{C89DEC0C-59E9-4F68-A4F6-8B7C1A3DB6D2}" destId="{9F174BBB-0799-4ABD-AB97-EA0977E80CEE}" srcOrd="7" destOrd="0" presId="urn:microsoft.com/office/officeart/2005/8/layout/list1"/>
    <dgm:cxn modelId="{CA24BE8F-10A7-471B-811E-50F4DC6BB24F}" type="presParOf" srcId="{C89DEC0C-59E9-4F68-A4F6-8B7C1A3DB6D2}" destId="{7D000887-91E9-498C-92B9-47C9A168DD7C}" srcOrd="8" destOrd="0" presId="urn:microsoft.com/office/officeart/2005/8/layout/list1"/>
    <dgm:cxn modelId="{DDF8E5E7-9E6A-4074-B81A-EC3C14A49F8F}" type="presParOf" srcId="{7D000887-91E9-498C-92B9-47C9A168DD7C}" destId="{5767EC40-DE14-400C-A25D-53E854667DFF}" srcOrd="0" destOrd="0" presId="urn:microsoft.com/office/officeart/2005/8/layout/list1"/>
    <dgm:cxn modelId="{54B3F213-4E04-4192-868E-7AD8525D8DC1}" type="presParOf" srcId="{7D000887-91E9-498C-92B9-47C9A168DD7C}" destId="{1CC016AA-2152-44DB-A0D2-81D5446F8269}" srcOrd="1" destOrd="0" presId="urn:microsoft.com/office/officeart/2005/8/layout/list1"/>
    <dgm:cxn modelId="{28EA32E8-E1E5-4CEC-A313-BB21C0C33E46}" type="presParOf" srcId="{C89DEC0C-59E9-4F68-A4F6-8B7C1A3DB6D2}" destId="{89D455C7-1BB7-42B1-9DF6-E6C2DEDB9B9E}" srcOrd="9" destOrd="0" presId="urn:microsoft.com/office/officeart/2005/8/layout/list1"/>
    <dgm:cxn modelId="{644B72ED-34D2-4691-A13D-4C3D7E3BA162}" type="presParOf" srcId="{C89DEC0C-59E9-4F68-A4F6-8B7C1A3DB6D2}" destId="{90CE1806-5F15-476C-9BEA-B96C1F574481}" srcOrd="10" destOrd="0" presId="urn:microsoft.com/office/officeart/2005/8/layout/list1"/>
    <dgm:cxn modelId="{0BB3CE38-84C6-4473-AF1B-3178B182A559}" type="presParOf" srcId="{C89DEC0C-59E9-4F68-A4F6-8B7C1A3DB6D2}" destId="{00C331C5-1A84-4D2E-8083-7852776CA332}" srcOrd="11" destOrd="0" presId="urn:microsoft.com/office/officeart/2005/8/layout/list1"/>
    <dgm:cxn modelId="{5FF07154-8390-4C10-83F7-64E6C589CDE8}" type="presParOf" srcId="{C89DEC0C-59E9-4F68-A4F6-8B7C1A3DB6D2}" destId="{E3D7CE76-501D-45D1-BFCD-DFB59D901C44}" srcOrd="12" destOrd="0" presId="urn:microsoft.com/office/officeart/2005/8/layout/list1"/>
    <dgm:cxn modelId="{8CE08F42-E77D-469D-8AA1-22CE71C8F3B8}" type="presParOf" srcId="{E3D7CE76-501D-45D1-BFCD-DFB59D901C44}" destId="{1CE1107C-4A77-4F2A-A5D7-233991347D8D}" srcOrd="0" destOrd="0" presId="urn:microsoft.com/office/officeart/2005/8/layout/list1"/>
    <dgm:cxn modelId="{B57B5B93-734C-4805-A548-ABF6B2077174}" type="presParOf" srcId="{E3D7CE76-501D-45D1-BFCD-DFB59D901C44}" destId="{C5DCEC05-182C-4668-BF46-6017267F44D8}" srcOrd="1" destOrd="0" presId="urn:microsoft.com/office/officeart/2005/8/layout/list1"/>
    <dgm:cxn modelId="{D7E4A5EF-94FC-4362-AC99-9EA6E2238AA7}" type="presParOf" srcId="{C89DEC0C-59E9-4F68-A4F6-8B7C1A3DB6D2}" destId="{C150D688-01D4-41B8-B509-14A5C942ECF2}" srcOrd="13" destOrd="0" presId="urn:microsoft.com/office/officeart/2005/8/layout/list1"/>
    <dgm:cxn modelId="{D0F27F67-43DB-4FDE-8E48-36A60FA7EB5D}" type="presParOf" srcId="{C89DEC0C-59E9-4F68-A4F6-8B7C1A3DB6D2}" destId="{3320EC1D-DBE9-48DB-9AB1-88D49A2D7163}" srcOrd="14" destOrd="0" presId="urn:microsoft.com/office/officeart/2005/8/layout/list1"/>
    <dgm:cxn modelId="{EB5D1D1A-DC2F-4B79-A38E-BA8E7117D4B7}" type="presParOf" srcId="{C89DEC0C-59E9-4F68-A4F6-8B7C1A3DB6D2}" destId="{B6E734E6-75ED-470D-A851-8906857FD5DA}" srcOrd="15" destOrd="0" presId="urn:microsoft.com/office/officeart/2005/8/layout/list1"/>
    <dgm:cxn modelId="{D34447A8-03B8-4971-826D-35A32E3FD010}" type="presParOf" srcId="{C89DEC0C-59E9-4F68-A4F6-8B7C1A3DB6D2}" destId="{C08B9FDD-DA4E-40F5-A1BA-72C4A3299AC7}" srcOrd="16" destOrd="0" presId="urn:microsoft.com/office/officeart/2005/8/layout/list1"/>
    <dgm:cxn modelId="{9B084B59-455F-47D7-8D07-9346C2CFEC4C}" type="presParOf" srcId="{C08B9FDD-DA4E-40F5-A1BA-72C4A3299AC7}" destId="{21AA739D-3E42-4519-92B0-8B57BC23E768}" srcOrd="0" destOrd="0" presId="urn:microsoft.com/office/officeart/2005/8/layout/list1"/>
    <dgm:cxn modelId="{98F6C782-4334-4C31-B6C4-9E88A89BB8CA}" type="presParOf" srcId="{C08B9FDD-DA4E-40F5-A1BA-72C4A3299AC7}" destId="{15F6EDEA-7740-4C35-BC92-D083E6C2CD6D}" srcOrd="1" destOrd="0" presId="urn:microsoft.com/office/officeart/2005/8/layout/list1"/>
    <dgm:cxn modelId="{79CA8809-AA64-4A09-B9D7-9958DE3C7CD2}" type="presParOf" srcId="{C89DEC0C-59E9-4F68-A4F6-8B7C1A3DB6D2}" destId="{1E79B353-803F-4A91-A0D7-3B81EA14AFE9}" srcOrd="17" destOrd="0" presId="urn:microsoft.com/office/officeart/2005/8/layout/list1"/>
    <dgm:cxn modelId="{E18E3ACF-F1BE-4C1D-9BA6-0478D2690A03}" type="presParOf" srcId="{C89DEC0C-59E9-4F68-A4F6-8B7C1A3DB6D2}" destId="{056D1C90-DF26-48A9-B2F1-E740872C05E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A7EC682-3BA4-4690-994D-F4C746F45BF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8A2E05AB-84AB-4B4A-A9F2-7CEBF93C8B9B}">
      <dgm:prSet phldrT="[Text]"/>
      <dgm:spPr/>
      <dgm:t>
        <a:bodyPr/>
        <a:lstStyle/>
        <a:p>
          <a:r>
            <a:rPr lang="en-GB" dirty="0"/>
            <a:t>Product of two independent variables</a:t>
          </a:r>
        </a:p>
      </dgm:t>
    </dgm:pt>
    <dgm:pt modelId="{D51D9F58-C091-4F62-B032-9D1D3EA9C6B2}" type="parTrans" cxnId="{17068239-006A-4C2D-AF9C-F18817891542}">
      <dgm:prSet/>
      <dgm:spPr/>
      <dgm:t>
        <a:bodyPr/>
        <a:lstStyle/>
        <a:p>
          <a:endParaRPr lang="en-GB"/>
        </a:p>
      </dgm:t>
    </dgm:pt>
    <dgm:pt modelId="{9673AD40-4C1A-43B7-AD02-4843F4140148}" type="sibTrans" cxnId="{17068239-006A-4C2D-AF9C-F18817891542}">
      <dgm:prSet/>
      <dgm:spPr/>
      <dgm:t>
        <a:bodyPr/>
        <a:lstStyle/>
        <a:p>
          <a:endParaRPr lang="en-GB"/>
        </a:p>
      </dgm:t>
    </dgm:pt>
    <dgm:pt modelId="{58403D78-5EA0-4BB5-9EDD-54B62FF13EDD}">
      <dgm:prSet phldrT="[Text]"/>
      <dgm:spPr/>
      <dgm:t>
        <a:bodyPr/>
        <a:lstStyle/>
        <a:p>
          <a:r>
            <a:rPr lang="en-GB" dirty="0"/>
            <a:t>New equation</a:t>
          </a:r>
        </a:p>
      </dgm:t>
    </dgm:pt>
    <dgm:pt modelId="{5C31DF51-1060-40F7-B1DC-FB4BDB9C623E}" type="parTrans" cxnId="{C4D05A49-4A31-43F1-A1D8-DEBB82970EDB}">
      <dgm:prSet/>
      <dgm:spPr/>
      <dgm:t>
        <a:bodyPr/>
        <a:lstStyle/>
        <a:p>
          <a:endParaRPr lang="en-GB"/>
        </a:p>
      </dgm:t>
    </dgm:pt>
    <dgm:pt modelId="{D0ED3ABA-E922-4B0F-B59E-C55F2FC5F9AC}" type="sibTrans" cxnId="{C4D05A49-4A31-43F1-A1D8-DEBB82970EDB}">
      <dgm:prSet/>
      <dgm:spPr/>
      <dgm:t>
        <a:bodyPr/>
        <a:lstStyle/>
        <a:p>
          <a:endParaRPr lang="en-GB"/>
        </a:p>
      </dgm:t>
    </dgm:pt>
    <dgm:pt modelId="{AF42E6BA-FDBD-4DD7-B40D-0EF40F244A90}">
      <dgm:prSet phldrT="[Text]"/>
      <dgm:spPr/>
      <dgm:t>
        <a:bodyPr/>
        <a:lstStyle/>
        <a:p>
          <a:r>
            <a:rPr lang="en-GB" dirty="0"/>
            <a:t>What is the change in Y for a 1 unit change in</a:t>
          </a:r>
        </a:p>
      </dgm:t>
    </dgm:pt>
    <dgm:pt modelId="{6F6061C4-6E80-4FAD-9110-823186CD8A0B}" type="parTrans" cxnId="{ECAD2FD1-F6A1-4958-B0D4-87444423BE2A}">
      <dgm:prSet/>
      <dgm:spPr/>
      <dgm:t>
        <a:bodyPr/>
        <a:lstStyle/>
        <a:p>
          <a:endParaRPr lang="en-GB"/>
        </a:p>
      </dgm:t>
    </dgm:pt>
    <dgm:pt modelId="{E8703AE6-DA8E-4255-A84E-36901C44D5EA}" type="sibTrans" cxnId="{ECAD2FD1-F6A1-4958-B0D4-87444423BE2A}">
      <dgm:prSet/>
      <dgm:spPr/>
      <dgm:t>
        <a:bodyPr/>
        <a:lstStyle/>
        <a:p>
          <a:endParaRPr lang="en-GB"/>
        </a:p>
      </dgm:t>
    </dgm:pt>
    <dgm:pt modelId="{92789D71-A3D5-47C0-A97B-6E631CDAEECA}">
      <dgm:prSet phldrT="[Text]"/>
      <dgm:spPr/>
      <dgm:t>
        <a:bodyPr/>
        <a:lstStyle/>
        <a:p>
          <a:r>
            <a:rPr lang="en-GB" dirty="0"/>
            <a:t>x</a:t>
          </a:r>
          <a:r>
            <a:rPr lang="en-GB" baseline="-25000" dirty="0"/>
            <a:t>1</a:t>
          </a:r>
          <a:r>
            <a:rPr lang="en-GB" dirty="0"/>
            <a:t>, x</a:t>
          </a:r>
          <a:r>
            <a:rPr lang="en-GB" baseline="-25000" dirty="0"/>
            <a:t>2</a:t>
          </a:r>
          <a:r>
            <a:rPr lang="en-GB" dirty="0">
              <a:noFill/>
            </a:rPr>
            <a:t>, </a:t>
          </a:r>
          <a:r>
            <a:rPr lang="en-GB" dirty="0">
              <a:solidFill>
                <a:schemeClr val="tx1"/>
              </a:solidFill>
            </a:rPr>
            <a:t>x</a:t>
          </a:r>
          <a:r>
            <a:rPr lang="en-GB" baseline="-25000" dirty="0">
              <a:solidFill>
                <a:schemeClr val="tx1"/>
              </a:solidFill>
            </a:rPr>
            <a:t>1</a:t>
          </a:r>
          <a:r>
            <a:rPr lang="en-GB" dirty="0">
              <a:solidFill>
                <a:schemeClr val="tx1"/>
              </a:solidFill>
            </a:rPr>
            <a:t>x</a:t>
          </a:r>
          <a:r>
            <a:rPr lang="en-GB" baseline="-25000" dirty="0">
              <a:solidFill>
                <a:schemeClr val="tx1"/>
              </a:solidFill>
            </a:rPr>
            <a:t>2</a:t>
          </a:r>
        </a:p>
      </dgm:t>
    </dgm:pt>
    <dgm:pt modelId="{630E1D8E-7C1E-4A1B-990A-38CB5731682C}" type="parTrans" cxnId="{AEA56F1C-16DD-4CDE-AE63-B0F020AD8C57}">
      <dgm:prSet/>
      <dgm:spPr/>
      <dgm:t>
        <a:bodyPr/>
        <a:lstStyle/>
        <a:p>
          <a:endParaRPr lang="en-GB"/>
        </a:p>
      </dgm:t>
    </dgm:pt>
    <dgm:pt modelId="{C43857BA-CA15-4673-9204-E55BF4AD7461}" type="sibTrans" cxnId="{AEA56F1C-16DD-4CDE-AE63-B0F020AD8C57}">
      <dgm:prSet/>
      <dgm:spPr/>
      <dgm:t>
        <a:bodyPr/>
        <a:lstStyle/>
        <a:p>
          <a:endParaRPr lang="en-GB"/>
        </a:p>
      </dgm:t>
    </dgm:pt>
    <dgm:pt modelId="{AFA73D08-B1F9-4421-A1D5-C67BFBB809C8}">
      <dgm:prSet phldrT="[Text]"/>
      <dgm:spPr>
        <a:blipFill>
          <a:blip xmlns:r="http://schemas.openxmlformats.org/officeDocument/2006/relationships" r:embed="rId1"/>
          <a:stretch>
            <a:fillRect/>
          </a:stretch>
        </a:blipFill>
      </dgm:spPr>
      <dgm:t>
        <a:bodyPr/>
        <a:lstStyle/>
        <a:p>
          <a:r>
            <a:rPr lang="en-GB">
              <a:noFill/>
            </a:rPr>
            <a:t> </a:t>
          </a:r>
        </a:p>
      </dgm:t>
    </dgm:pt>
    <dgm:pt modelId="{38793597-C824-4621-A091-0536F80E282A}" type="parTrans" cxnId="{AE34F7B8-CA7B-4D1E-B118-7D94781453ED}">
      <dgm:prSet/>
      <dgm:spPr/>
      <dgm:t>
        <a:bodyPr/>
        <a:lstStyle/>
        <a:p>
          <a:endParaRPr lang="en-GB"/>
        </a:p>
      </dgm:t>
    </dgm:pt>
    <dgm:pt modelId="{37348D50-FFA4-4676-B34A-AA75D915CB2C}" type="sibTrans" cxnId="{AE34F7B8-CA7B-4D1E-B118-7D94781453ED}">
      <dgm:prSet/>
      <dgm:spPr/>
      <dgm:t>
        <a:bodyPr/>
        <a:lstStyle/>
        <a:p>
          <a:endParaRPr lang="en-GB"/>
        </a:p>
      </dgm:t>
    </dgm:pt>
    <dgm:pt modelId="{E43CE206-50B1-40C9-8A45-31E7C3ECD64E}">
      <dgm:prSet phldrT="[Text]"/>
      <dgm:spPr/>
      <dgm:t>
        <a:bodyPr/>
        <a:lstStyle/>
        <a:p>
          <a:r>
            <a:rPr lang="en-GB" dirty="0"/>
            <a:t>x</a:t>
          </a:r>
          <a:r>
            <a:rPr lang="en-GB" baseline="-25000" dirty="0"/>
            <a:t>1</a:t>
          </a:r>
          <a:r>
            <a:rPr lang="en-GB" dirty="0"/>
            <a:t>?</a:t>
          </a:r>
          <a:endParaRPr lang="en-GB" dirty="0">
            <a:solidFill>
              <a:schemeClr val="tx1"/>
            </a:solidFill>
          </a:endParaRPr>
        </a:p>
      </dgm:t>
    </dgm:pt>
    <dgm:pt modelId="{84784532-6835-4282-8BE8-3A437EC23381}" type="parTrans" cxnId="{6391ADA4-CFE2-49B0-ADD4-D26D295AEA26}">
      <dgm:prSet/>
      <dgm:spPr/>
      <dgm:t>
        <a:bodyPr/>
        <a:lstStyle/>
        <a:p>
          <a:endParaRPr lang="en-GB"/>
        </a:p>
      </dgm:t>
    </dgm:pt>
    <dgm:pt modelId="{2679979F-0F71-49FC-BC6C-2026F4542DF1}" type="sibTrans" cxnId="{6391ADA4-CFE2-49B0-ADD4-D26D295AEA26}">
      <dgm:prSet/>
      <dgm:spPr/>
      <dgm:t>
        <a:bodyPr/>
        <a:lstStyle/>
        <a:p>
          <a:endParaRPr lang="en-GB"/>
        </a:p>
      </dgm:t>
    </dgm:pt>
    <dgm:pt modelId="{758BDFC7-8E04-4627-A9E5-2FE549F772A2}">
      <dgm:prSet phldrT="[Text]"/>
      <dgm:spPr/>
      <dgm:t>
        <a:bodyPr/>
        <a:lstStyle/>
        <a:p>
          <a:r>
            <a:rPr lang="en-GB" dirty="0">
              <a:solidFill>
                <a:schemeClr val="tx1"/>
              </a:solidFill>
            </a:rPr>
            <a:t>x</a:t>
          </a:r>
          <a:r>
            <a:rPr lang="en-GB" baseline="-25000" dirty="0">
              <a:solidFill>
                <a:schemeClr val="tx1"/>
              </a:solidFill>
            </a:rPr>
            <a:t>2</a:t>
          </a:r>
          <a:r>
            <a:rPr lang="en-GB" dirty="0">
              <a:solidFill>
                <a:schemeClr val="tx1"/>
              </a:solidFill>
            </a:rPr>
            <a:t>?</a:t>
          </a:r>
        </a:p>
      </dgm:t>
    </dgm:pt>
    <dgm:pt modelId="{DAC2832D-3C76-4A39-A0F4-C619D3D779E5}" type="parTrans" cxnId="{0541F677-AB2B-4A3E-BC97-B46C4FC92A59}">
      <dgm:prSet/>
      <dgm:spPr/>
      <dgm:t>
        <a:bodyPr/>
        <a:lstStyle/>
        <a:p>
          <a:endParaRPr lang="en-GB"/>
        </a:p>
      </dgm:t>
    </dgm:pt>
    <dgm:pt modelId="{6007B800-F695-4598-BF95-7CE1377A7604}" type="sibTrans" cxnId="{0541F677-AB2B-4A3E-BC97-B46C4FC92A59}">
      <dgm:prSet/>
      <dgm:spPr/>
      <dgm:t>
        <a:bodyPr/>
        <a:lstStyle/>
        <a:p>
          <a:endParaRPr lang="en-GB"/>
        </a:p>
      </dgm:t>
    </dgm:pt>
    <dgm:pt modelId="{94C093A1-BDB9-4BCE-821E-13B6363BE220}">
      <dgm:prSet phldrT="[Text]"/>
      <dgm:spPr/>
      <dgm:t>
        <a:bodyPr/>
        <a:lstStyle/>
        <a:p>
          <a:r>
            <a:rPr lang="en-GB" dirty="0">
              <a:solidFill>
                <a:schemeClr val="tx1"/>
              </a:solidFill>
            </a:rPr>
            <a:t>x</a:t>
          </a:r>
          <a:r>
            <a:rPr lang="en-GB" baseline="-25000" dirty="0">
              <a:solidFill>
                <a:schemeClr val="tx1"/>
              </a:solidFill>
            </a:rPr>
            <a:t>3</a:t>
          </a:r>
          <a:r>
            <a:rPr lang="en-GB" dirty="0">
              <a:solidFill>
                <a:schemeClr val="tx1"/>
              </a:solidFill>
            </a:rPr>
            <a:t> = x</a:t>
          </a:r>
          <a:r>
            <a:rPr lang="en-GB" baseline="-25000" dirty="0">
              <a:solidFill>
                <a:schemeClr val="tx1"/>
              </a:solidFill>
            </a:rPr>
            <a:t>1</a:t>
          </a:r>
          <a:r>
            <a:rPr lang="en-GB" dirty="0">
              <a:solidFill>
                <a:schemeClr val="tx1"/>
              </a:solidFill>
            </a:rPr>
            <a:t>*x</a:t>
          </a:r>
          <a:r>
            <a:rPr lang="en-GB" baseline="-25000" dirty="0">
              <a:solidFill>
                <a:schemeClr val="tx1"/>
              </a:solidFill>
            </a:rPr>
            <a:t>2</a:t>
          </a:r>
        </a:p>
      </dgm:t>
    </dgm:pt>
    <dgm:pt modelId="{33FF104C-0D03-4A9C-B621-4D8AA4BCEB01}" type="parTrans" cxnId="{DFB8CA45-2008-4F64-A6B3-585026D1F276}">
      <dgm:prSet/>
      <dgm:spPr/>
      <dgm:t>
        <a:bodyPr/>
        <a:lstStyle/>
        <a:p>
          <a:endParaRPr lang="en-GB"/>
        </a:p>
      </dgm:t>
    </dgm:pt>
    <dgm:pt modelId="{688CDA9E-38E1-4C64-AB3B-F21B874B59C1}" type="sibTrans" cxnId="{DFB8CA45-2008-4F64-A6B3-585026D1F276}">
      <dgm:prSet/>
      <dgm:spPr/>
      <dgm:t>
        <a:bodyPr/>
        <a:lstStyle/>
        <a:p>
          <a:endParaRPr lang="en-GB"/>
        </a:p>
      </dgm:t>
    </dgm:pt>
    <dgm:pt modelId="{93C79073-926B-4497-9166-499C18F1D662}" type="pres">
      <dgm:prSet presAssocID="{8A7EC682-3BA4-4690-994D-F4C746F45BF4}" presName="linear" presStyleCnt="0">
        <dgm:presLayoutVars>
          <dgm:dir/>
          <dgm:animLvl val="lvl"/>
          <dgm:resizeHandles val="exact"/>
        </dgm:presLayoutVars>
      </dgm:prSet>
      <dgm:spPr/>
    </dgm:pt>
    <dgm:pt modelId="{9C64424A-F581-4EF3-862B-30D56D0616C1}" type="pres">
      <dgm:prSet presAssocID="{8A2E05AB-84AB-4B4A-A9F2-7CEBF93C8B9B}" presName="parentLin" presStyleCnt="0"/>
      <dgm:spPr/>
    </dgm:pt>
    <dgm:pt modelId="{01B1A2F3-255C-48B3-8653-5AB4BF2C40F8}" type="pres">
      <dgm:prSet presAssocID="{8A2E05AB-84AB-4B4A-A9F2-7CEBF93C8B9B}" presName="parentLeftMargin" presStyleLbl="node1" presStyleIdx="0" presStyleCnt="3"/>
      <dgm:spPr/>
    </dgm:pt>
    <dgm:pt modelId="{127B2841-2D10-49BF-8194-2A884D072D88}" type="pres">
      <dgm:prSet presAssocID="{8A2E05AB-84AB-4B4A-A9F2-7CEBF93C8B9B}" presName="parentText" presStyleLbl="node1" presStyleIdx="0" presStyleCnt="3">
        <dgm:presLayoutVars>
          <dgm:chMax val="0"/>
          <dgm:bulletEnabled val="1"/>
        </dgm:presLayoutVars>
      </dgm:prSet>
      <dgm:spPr/>
    </dgm:pt>
    <dgm:pt modelId="{FFBE8A0A-E805-4DBF-BF28-C25759A31B65}" type="pres">
      <dgm:prSet presAssocID="{8A2E05AB-84AB-4B4A-A9F2-7CEBF93C8B9B}" presName="negativeSpace" presStyleCnt="0"/>
      <dgm:spPr/>
    </dgm:pt>
    <dgm:pt modelId="{7488D853-C65B-4294-9A32-EFCD131E099A}" type="pres">
      <dgm:prSet presAssocID="{8A2E05AB-84AB-4B4A-A9F2-7CEBF93C8B9B}" presName="childText" presStyleLbl="conFgAcc1" presStyleIdx="0" presStyleCnt="3">
        <dgm:presLayoutVars>
          <dgm:bulletEnabled val="1"/>
        </dgm:presLayoutVars>
      </dgm:prSet>
      <dgm:spPr/>
    </dgm:pt>
    <dgm:pt modelId="{8F3BFCAE-D37E-40F4-ADCE-7CBC2E5584B0}" type="pres">
      <dgm:prSet presAssocID="{9673AD40-4C1A-43B7-AD02-4843F4140148}" presName="spaceBetweenRectangles" presStyleCnt="0"/>
      <dgm:spPr/>
    </dgm:pt>
    <dgm:pt modelId="{4EDACBCA-5AC2-4F19-A160-A29DE9A324E9}" type="pres">
      <dgm:prSet presAssocID="{58403D78-5EA0-4BB5-9EDD-54B62FF13EDD}" presName="parentLin" presStyleCnt="0"/>
      <dgm:spPr/>
    </dgm:pt>
    <dgm:pt modelId="{8112B6D6-70C1-4EBB-958A-080FB93D61D5}" type="pres">
      <dgm:prSet presAssocID="{58403D78-5EA0-4BB5-9EDD-54B62FF13EDD}" presName="parentLeftMargin" presStyleLbl="node1" presStyleIdx="0" presStyleCnt="3"/>
      <dgm:spPr/>
    </dgm:pt>
    <dgm:pt modelId="{0740FE07-EA47-4C24-9DB7-B1137AC10DA6}" type="pres">
      <dgm:prSet presAssocID="{58403D78-5EA0-4BB5-9EDD-54B62FF13EDD}" presName="parentText" presStyleLbl="node1" presStyleIdx="1" presStyleCnt="3">
        <dgm:presLayoutVars>
          <dgm:chMax val="0"/>
          <dgm:bulletEnabled val="1"/>
        </dgm:presLayoutVars>
      </dgm:prSet>
      <dgm:spPr/>
    </dgm:pt>
    <dgm:pt modelId="{3CCB4C41-041B-4714-84F6-275CBF45B1CB}" type="pres">
      <dgm:prSet presAssocID="{58403D78-5EA0-4BB5-9EDD-54B62FF13EDD}" presName="negativeSpace" presStyleCnt="0"/>
      <dgm:spPr/>
    </dgm:pt>
    <dgm:pt modelId="{49131CF9-C4ED-47B3-B777-8AB6905B7EA6}" type="pres">
      <dgm:prSet presAssocID="{58403D78-5EA0-4BB5-9EDD-54B62FF13EDD}" presName="childText" presStyleLbl="conFgAcc1" presStyleIdx="1" presStyleCnt="3">
        <dgm:presLayoutVars>
          <dgm:bulletEnabled val="1"/>
        </dgm:presLayoutVars>
      </dgm:prSet>
      <dgm:spPr/>
    </dgm:pt>
    <dgm:pt modelId="{CD414A00-4227-4B23-8028-36EDD6B827EC}" type="pres">
      <dgm:prSet presAssocID="{D0ED3ABA-E922-4B0F-B59E-C55F2FC5F9AC}" presName="spaceBetweenRectangles" presStyleCnt="0"/>
      <dgm:spPr/>
    </dgm:pt>
    <dgm:pt modelId="{0A9BFBC0-73D3-4590-9A89-A00E41135619}" type="pres">
      <dgm:prSet presAssocID="{AF42E6BA-FDBD-4DD7-B40D-0EF40F244A90}" presName="parentLin" presStyleCnt="0"/>
      <dgm:spPr/>
    </dgm:pt>
    <dgm:pt modelId="{3334FD05-F761-41A5-9D7D-3D877D8DDD7B}" type="pres">
      <dgm:prSet presAssocID="{AF42E6BA-FDBD-4DD7-B40D-0EF40F244A90}" presName="parentLeftMargin" presStyleLbl="node1" presStyleIdx="1" presStyleCnt="3"/>
      <dgm:spPr/>
    </dgm:pt>
    <dgm:pt modelId="{E7B869F2-1F2F-4649-B91A-54D8C5EACE89}" type="pres">
      <dgm:prSet presAssocID="{AF42E6BA-FDBD-4DD7-B40D-0EF40F244A90}" presName="parentText" presStyleLbl="node1" presStyleIdx="2" presStyleCnt="3">
        <dgm:presLayoutVars>
          <dgm:chMax val="0"/>
          <dgm:bulletEnabled val="1"/>
        </dgm:presLayoutVars>
      </dgm:prSet>
      <dgm:spPr/>
    </dgm:pt>
    <dgm:pt modelId="{53ECE931-B8CD-4CFF-8CA8-9261895CC57C}" type="pres">
      <dgm:prSet presAssocID="{AF42E6BA-FDBD-4DD7-B40D-0EF40F244A90}" presName="negativeSpace" presStyleCnt="0"/>
      <dgm:spPr/>
    </dgm:pt>
    <dgm:pt modelId="{69BDA839-C451-4CA6-885F-AE80685A3293}" type="pres">
      <dgm:prSet presAssocID="{AF42E6BA-FDBD-4DD7-B40D-0EF40F244A90}" presName="childText" presStyleLbl="conFgAcc1" presStyleIdx="2" presStyleCnt="3">
        <dgm:presLayoutVars>
          <dgm:bulletEnabled val="1"/>
        </dgm:presLayoutVars>
      </dgm:prSet>
      <dgm:spPr/>
    </dgm:pt>
  </dgm:ptLst>
  <dgm:cxnLst>
    <dgm:cxn modelId="{E4B07D0A-BC86-4F2D-9EB6-04CDC6B709AC}" type="presOf" srcId="{AFA73D08-B1F9-4421-A1D5-C67BFBB809C8}" destId="{49131CF9-C4ED-47B3-B777-8AB6905B7EA6}" srcOrd="0" destOrd="0" presId="urn:microsoft.com/office/officeart/2005/8/layout/list1"/>
    <dgm:cxn modelId="{AEA56F1C-16DD-4CDE-AE63-B0F020AD8C57}" srcId="{8A2E05AB-84AB-4B4A-A9F2-7CEBF93C8B9B}" destId="{92789D71-A3D5-47C0-A97B-6E631CDAEECA}" srcOrd="0" destOrd="0" parTransId="{630E1D8E-7C1E-4A1B-990A-38CB5731682C}" sibTransId="{C43857BA-CA15-4673-9204-E55BF4AD7461}"/>
    <dgm:cxn modelId="{13F4821C-380C-42C5-8A24-E7C73B96C780}" type="presOf" srcId="{94C093A1-BDB9-4BCE-821E-13B6363BE220}" destId="{69BDA839-C451-4CA6-885F-AE80685A3293}" srcOrd="0" destOrd="2" presId="urn:microsoft.com/office/officeart/2005/8/layout/list1"/>
    <dgm:cxn modelId="{C712DC25-6E3E-4D36-B1C5-82413C6091DA}" type="presOf" srcId="{8A2E05AB-84AB-4B4A-A9F2-7CEBF93C8B9B}" destId="{01B1A2F3-255C-48B3-8653-5AB4BF2C40F8}" srcOrd="0" destOrd="0" presId="urn:microsoft.com/office/officeart/2005/8/layout/list1"/>
    <dgm:cxn modelId="{17068239-006A-4C2D-AF9C-F18817891542}" srcId="{8A7EC682-3BA4-4690-994D-F4C746F45BF4}" destId="{8A2E05AB-84AB-4B4A-A9F2-7CEBF93C8B9B}" srcOrd="0" destOrd="0" parTransId="{D51D9F58-C091-4F62-B032-9D1D3EA9C6B2}" sibTransId="{9673AD40-4C1A-43B7-AD02-4843F4140148}"/>
    <dgm:cxn modelId="{DFB8CA45-2008-4F64-A6B3-585026D1F276}" srcId="{AF42E6BA-FDBD-4DD7-B40D-0EF40F244A90}" destId="{94C093A1-BDB9-4BCE-821E-13B6363BE220}" srcOrd="2" destOrd="0" parTransId="{33FF104C-0D03-4A9C-B621-4D8AA4BCEB01}" sibTransId="{688CDA9E-38E1-4C64-AB3B-F21B874B59C1}"/>
    <dgm:cxn modelId="{C4D05A49-4A31-43F1-A1D8-DEBB82970EDB}" srcId="{8A7EC682-3BA4-4690-994D-F4C746F45BF4}" destId="{58403D78-5EA0-4BB5-9EDD-54B62FF13EDD}" srcOrd="1" destOrd="0" parTransId="{5C31DF51-1060-40F7-B1DC-FB4BDB9C623E}" sibTransId="{D0ED3ABA-E922-4B0F-B59E-C55F2FC5F9AC}"/>
    <dgm:cxn modelId="{4C8CF449-64E1-45B3-8EBD-5FC834C57909}" type="presOf" srcId="{8A7EC682-3BA4-4690-994D-F4C746F45BF4}" destId="{93C79073-926B-4497-9166-499C18F1D662}" srcOrd="0" destOrd="0" presId="urn:microsoft.com/office/officeart/2005/8/layout/list1"/>
    <dgm:cxn modelId="{E5B3EF6C-5318-4B44-B4D0-5E222239C849}" type="presOf" srcId="{58403D78-5EA0-4BB5-9EDD-54B62FF13EDD}" destId="{0740FE07-EA47-4C24-9DB7-B1137AC10DA6}" srcOrd="1" destOrd="0" presId="urn:microsoft.com/office/officeart/2005/8/layout/list1"/>
    <dgm:cxn modelId="{BFF8C670-6B99-44F0-8ECD-59B973D2DC14}" type="presOf" srcId="{758BDFC7-8E04-4627-A9E5-2FE549F772A2}" destId="{69BDA839-C451-4CA6-885F-AE80685A3293}" srcOrd="0" destOrd="1" presId="urn:microsoft.com/office/officeart/2005/8/layout/list1"/>
    <dgm:cxn modelId="{DC64B976-8420-4A76-AB9F-03CF53D56F3E}" type="presOf" srcId="{E43CE206-50B1-40C9-8A45-31E7C3ECD64E}" destId="{69BDA839-C451-4CA6-885F-AE80685A3293}" srcOrd="0" destOrd="0" presId="urn:microsoft.com/office/officeart/2005/8/layout/list1"/>
    <dgm:cxn modelId="{0541F677-AB2B-4A3E-BC97-B46C4FC92A59}" srcId="{AF42E6BA-FDBD-4DD7-B40D-0EF40F244A90}" destId="{758BDFC7-8E04-4627-A9E5-2FE549F772A2}" srcOrd="1" destOrd="0" parTransId="{DAC2832D-3C76-4A39-A0F4-C619D3D779E5}" sibTransId="{6007B800-F695-4598-BF95-7CE1377A7604}"/>
    <dgm:cxn modelId="{BAC85F88-2EB8-4F10-AFAF-6E8AD063080F}" type="presOf" srcId="{92789D71-A3D5-47C0-A97B-6E631CDAEECA}" destId="{7488D853-C65B-4294-9A32-EFCD131E099A}" srcOrd="0" destOrd="0" presId="urn:microsoft.com/office/officeart/2005/8/layout/list1"/>
    <dgm:cxn modelId="{DC28889D-1DEE-4B2B-9327-F880F6D9FD06}" type="presOf" srcId="{AF42E6BA-FDBD-4DD7-B40D-0EF40F244A90}" destId="{3334FD05-F761-41A5-9D7D-3D877D8DDD7B}" srcOrd="0" destOrd="0" presId="urn:microsoft.com/office/officeart/2005/8/layout/list1"/>
    <dgm:cxn modelId="{A201B4A1-F2C8-4718-A345-F01F7992A5BF}" type="presOf" srcId="{8A2E05AB-84AB-4B4A-A9F2-7CEBF93C8B9B}" destId="{127B2841-2D10-49BF-8194-2A884D072D88}" srcOrd="1" destOrd="0" presId="urn:microsoft.com/office/officeart/2005/8/layout/list1"/>
    <dgm:cxn modelId="{6391ADA4-CFE2-49B0-ADD4-D26D295AEA26}" srcId="{AF42E6BA-FDBD-4DD7-B40D-0EF40F244A90}" destId="{E43CE206-50B1-40C9-8A45-31E7C3ECD64E}" srcOrd="0" destOrd="0" parTransId="{84784532-6835-4282-8BE8-3A437EC23381}" sibTransId="{2679979F-0F71-49FC-BC6C-2026F4542DF1}"/>
    <dgm:cxn modelId="{D23D31B6-0597-42B8-AB44-D028DDAEA63A}" type="presOf" srcId="{58403D78-5EA0-4BB5-9EDD-54B62FF13EDD}" destId="{8112B6D6-70C1-4EBB-958A-080FB93D61D5}" srcOrd="0" destOrd="0" presId="urn:microsoft.com/office/officeart/2005/8/layout/list1"/>
    <dgm:cxn modelId="{AE34F7B8-CA7B-4D1E-B118-7D94781453ED}" srcId="{58403D78-5EA0-4BB5-9EDD-54B62FF13EDD}" destId="{AFA73D08-B1F9-4421-A1D5-C67BFBB809C8}" srcOrd="0" destOrd="0" parTransId="{38793597-C824-4621-A091-0536F80E282A}" sibTransId="{37348D50-FFA4-4676-B34A-AA75D915CB2C}"/>
    <dgm:cxn modelId="{DF759ACF-9938-4F11-98BC-88158DED0C34}" type="presOf" srcId="{AF42E6BA-FDBD-4DD7-B40D-0EF40F244A90}" destId="{E7B869F2-1F2F-4649-B91A-54D8C5EACE89}" srcOrd="1" destOrd="0" presId="urn:microsoft.com/office/officeart/2005/8/layout/list1"/>
    <dgm:cxn modelId="{ECAD2FD1-F6A1-4958-B0D4-87444423BE2A}" srcId="{8A7EC682-3BA4-4690-994D-F4C746F45BF4}" destId="{AF42E6BA-FDBD-4DD7-B40D-0EF40F244A90}" srcOrd="2" destOrd="0" parTransId="{6F6061C4-6E80-4FAD-9110-823186CD8A0B}" sibTransId="{E8703AE6-DA8E-4255-A84E-36901C44D5EA}"/>
    <dgm:cxn modelId="{37802026-4352-408F-B1BD-D6B9635BE7B9}" type="presParOf" srcId="{93C79073-926B-4497-9166-499C18F1D662}" destId="{9C64424A-F581-4EF3-862B-30D56D0616C1}" srcOrd="0" destOrd="0" presId="urn:microsoft.com/office/officeart/2005/8/layout/list1"/>
    <dgm:cxn modelId="{459FBB1F-04F3-45C6-8E1A-AB974AF1C770}" type="presParOf" srcId="{9C64424A-F581-4EF3-862B-30D56D0616C1}" destId="{01B1A2F3-255C-48B3-8653-5AB4BF2C40F8}" srcOrd="0" destOrd="0" presId="urn:microsoft.com/office/officeart/2005/8/layout/list1"/>
    <dgm:cxn modelId="{037E23A2-B29E-4F07-8183-72A4AA80A88D}" type="presParOf" srcId="{9C64424A-F581-4EF3-862B-30D56D0616C1}" destId="{127B2841-2D10-49BF-8194-2A884D072D88}" srcOrd="1" destOrd="0" presId="urn:microsoft.com/office/officeart/2005/8/layout/list1"/>
    <dgm:cxn modelId="{EDB59E02-A10B-4D54-B4E2-9CE119E1A6D1}" type="presParOf" srcId="{93C79073-926B-4497-9166-499C18F1D662}" destId="{FFBE8A0A-E805-4DBF-BF28-C25759A31B65}" srcOrd="1" destOrd="0" presId="urn:microsoft.com/office/officeart/2005/8/layout/list1"/>
    <dgm:cxn modelId="{980E65D3-4467-4F6A-A061-E0032B0C0C2D}" type="presParOf" srcId="{93C79073-926B-4497-9166-499C18F1D662}" destId="{7488D853-C65B-4294-9A32-EFCD131E099A}" srcOrd="2" destOrd="0" presId="urn:microsoft.com/office/officeart/2005/8/layout/list1"/>
    <dgm:cxn modelId="{CD484BF2-D0B0-43E8-8B33-419E8F5D0B2B}" type="presParOf" srcId="{93C79073-926B-4497-9166-499C18F1D662}" destId="{8F3BFCAE-D37E-40F4-ADCE-7CBC2E5584B0}" srcOrd="3" destOrd="0" presId="urn:microsoft.com/office/officeart/2005/8/layout/list1"/>
    <dgm:cxn modelId="{71792C6E-49EF-4418-9CE3-4168E3CC1796}" type="presParOf" srcId="{93C79073-926B-4497-9166-499C18F1D662}" destId="{4EDACBCA-5AC2-4F19-A160-A29DE9A324E9}" srcOrd="4" destOrd="0" presId="urn:microsoft.com/office/officeart/2005/8/layout/list1"/>
    <dgm:cxn modelId="{036E12F8-0E4A-4B0E-B2F7-22BF6015A331}" type="presParOf" srcId="{4EDACBCA-5AC2-4F19-A160-A29DE9A324E9}" destId="{8112B6D6-70C1-4EBB-958A-080FB93D61D5}" srcOrd="0" destOrd="0" presId="urn:microsoft.com/office/officeart/2005/8/layout/list1"/>
    <dgm:cxn modelId="{E63CCC66-DCE4-40C5-969D-82FCED550868}" type="presParOf" srcId="{4EDACBCA-5AC2-4F19-A160-A29DE9A324E9}" destId="{0740FE07-EA47-4C24-9DB7-B1137AC10DA6}" srcOrd="1" destOrd="0" presId="urn:microsoft.com/office/officeart/2005/8/layout/list1"/>
    <dgm:cxn modelId="{F9A31F35-7EEF-4284-BD5F-A4B1E3739699}" type="presParOf" srcId="{93C79073-926B-4497-9166-499C18F1D662}" destId="{3CCB4C41-041B-4714-84F6-275CBF45B1CB}" srcOrd="5" destOrd="0" presId="urn:microsoft.com/office/officeart/2005/8/layout/list1"/>
    <dgm:cxn modelId="{9B5C3D84-094A-4C65-A75F-9C4CCE09BD7B}" type="presParOf" srcId="{93C79073-926B-4497-9166-499C18F1D662}" destId="{49131CF9-C4ED-47B3-B777-8AB6905B7EA6}" srcOrd="6" destOrd="0" presId="urn:microsoft.com/office/officeart/2005/8/layout/list1"/>
    <dgm:cxn modelId="{DEE75151-444D-4062-A8EE-6D590B83C019}" type="presParOf" srcId="{93C79073-926B-4497-9166-499C18F1D662}" destId="{CD414A00-4227-4B23-8028-36EDD6B827EC}" srcOrd="7" destOrd="0" presId="urn:microsoft.com/office/officeart/2005/8/layout/list1"/>
    <dgm:cxn modelId="{B773E2A9-027A-404B-BAE2-12C0225D26A7}" type="presParOf" srcId="{93C79073-926B-4497-9166-499C18F1D662}" destId="{0A9BFBC0-73D3-4590-9A89-A00E41135619}" srcOrd="8" destOrd="0" presId="urn:microsoft.com/office/officeart/2005/8/layout/list1"/>
    <dgm:cxn modelId="{F76DD299-711C-4CB2-B409-6A70FC244880}" type="presParOf" srcId="{0A9BFBC0-73D3-4590-9A89-A00E41135619}" destId="{3334FD05-F761-41A5-9D7D-3D877D8DDD7B}" srcOrd="0" destOrd="0" presId="urn:microsoft.com/office/officeart/2005/8/layout/list1"/>
    <dgm:cxn modelId="{D6B7F9ED-AC6B-4F47-AB72-66BE1016D0D9}" type="presParOf" srcId="{0A9BFBC0-73D3-4590-9A89-A00E41135619}" destId="{E7B869F2-1F2F-4649-B91A-54D8C5EACE89}" srcOrd="1" destOrd="0" presId="urn:microsoft.com/office/officeart/2005/8/layout/list1"/>
    <dgm:cxn modelId="{94942B1E-D1C5-4E4C-B2B9-7A0DA8D75986}" type="presParOf" srcId="{93C79073-926B-4497-9166-499C18F1D662}" destId="{53ECE931-B8CD-4CFF-8CA8-9261895CC57C}" srcOrd="9" destOrd="0" presId="urn:microsoft.com/office/officeart/2005/8/layout/list1"/>
    <dgm:cxn modelId="{B51AA68C-4700-4C4D-AFA4-9FB12DB742F9}" type="presParOf" srcId="{93C79073-926B-4497-9166-499C18F1D662}" destId="{69BDA839-C451-4CA6-885F-AE80685A329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D3E075-F6F1-49C1-AC60-62E629C3201E}" type="doc">
      <dgm:prSet loTypeId="urn:microsoft.com/office/officeart/2005/8/layout/arrow2" loCatId="process" qsTypeId="urn:microsoft.com/office/officeart/2005/8/quickstyle/simple1" qsCatId="simple" csTypeId="urn:microsoft.com/office/officeart/2005/8/colors/accent1_2" csCatId="accent1" phldr="1"/>
      <dgm:spPr/>
    </dgm:pt>
    <dgm:pt modelId="{F705C75A-D782-49FB-A52C-43C04EA28E35}">
      <dgm:prSet phldrT="[Text]"/>
      <dgm:spPr/>
      <dgm:t>
        <a:bodyPr/>
        <a:lstStyle/>
        <a:p>
          <a:endParaRPr lang="en-GB" dirty="0"/>
        </a:p>
      </dgm:t>
    </dgm:pt>
    <dgm:pt modelId="{A0DD0E4D-0610-4D56-8067-CC38A9F67D7E}" type="parTrans" cxnId="{6A144834-6912-4C03-B4CC-26B7408D7B0A}">
      <dgm:prSet/>
      <dgm:spPr/>
      <dgm:t>
        <a:bodyPr/>
        <a:lstStyle/>
        <a:p>
          <a:endParaRPr lang="en-GB"/>
        </a:p>
      </dgm:t>
    </dgm:pt>
    <dgm:pt modelId="{3D3933E6-341B-4D81-8F3C-4C93C3C6C2F8}" type="sibTrans" cxnId="{6A144834-6912-4C03-B4CC-26B7408D7B0A}">
      <dgm:prSet/>
      <dgm:spPr/>
      <dgm:t>
        <a:bodyPr/>
        <a:lstStyle/>
        <a:p>
          <a:endParaRPr lang="en-GB"/>
        </a:p>
      </dgm:t>
    </dgm:pt>
    <dgm:pt modelId="{8A9D7F62-4612-42D0-A0CC-01D130BEDA85}">
      <dgm:prSet phldrT="[Text]"/>
      <dgm:spPr/>
      <dgm:t>
        <a:bodyPr/>
        <a:lstStyle/>
        <a:p>
          <a:pPr algn="ctr"/>
          <a:r>
            <a:rPr lang="en-GB" dirty="0"/>
            <a:t>Dummy Variables</a:t>
          </a:r>
        </a:p>
      </dgm:t>
    </dgm:pt>
    <dgm:pt modelId="{92ED1CEC-F711-4A8D-96FD-018413F848CB}" type="parTrans" cxnId="{F74677EB-4648-4EA4-9AA1-26692D9C8AB8}">
      <dgm:prSet/>
      <dgm:spPr/>
      <dgm:t>
        <a:bodyPr/>
        <a:lstStyle/>
        <a:p>
          <a:endParaRPr lang="en-GB"/>
        </a:p>
      </dgm:t>
    </dgm:pt>
    <dgm:pt modelId="{1313BFCE-9EBF-419B-A0D1-2D19659429FF}" type="sibTrans" cxnId="{F74677EB-4648-4EA4-9AA1-26692D9C8AB8}">
      <dgm:prSet/>
      <dgm:spPr/>
      <dgm:t>
        <a:bodyPr/>
        <a:lstStyle/>
        <a:p>
          <a:endParaRPr lang="en-GB"/>
        </a:p>
      </dgm:t>
    </dgm:pt>
    <dgm:pt modelId="{46C85365-1B0B-47E2-B3D1-FF6034559055}">
      <dgm:prSet phldrT="[Text]"/>
      <dgm:spPr/>
      <dgm:t>
        <a:bodyPr/>
        <a:lstStyle/>
        <a:p>
          <a:pPr algn="ctr"/>
          <a:r>
            <a:rPr lang="en-GB" dirty="0"/>
            <a:t>Problems in Regression</a:t>
          </a:r>
        </a:p>
      </dgm:t>
    </dgm:pt>
    <dgm:pt modelId="{D3BBD37F-E4BA-478E-A2A1-2039D0DCBEBF}" type="parTrans" cxnId="{716E31EC-21FA-4EFC-BFC6-51D42F0410FD}">
      <dgm:prSet/>
      <dgm:spPr/>
      <dgm:t>
        <a:bodyPr/>
        <a:lstStyle/>
        <a:p>
          <a:endParaRPr lang="en-GB"/>
        </a:p>
      </dgm:t>
    </dgm:pt>
    <dgm:pt modelId="{BD5CD033-9860-4558-941A-6E5A66FAEC05}" type="sibTrans" cxnId="{716E31EC-21FA-4EFC-BFC6-51D42F0410FD}">
      <dgm:prSet/>
      <dgm:spPr/>
      <dgm:t>
        <a:bodyPr/>
        <a:lstStyle/>
        <a:p>
          <a:endParaRPr lang="en-GB"/>
        </a:p>
      </dgm:t>
    </dgm:pt>
    <dgm:pt modelId="{D21A25CA-67AF-4180-9BC8-0146A4F74545}">
      <dgm:prSet phldrT="[Text]"/>
      <dgm:spPr/>
      <dgm:t>
        <a:bodyPr/>
        <a:lstStyle/>
        <a:p>
          <a:pPr algn="ctr"/>
          <a:r>
            <a:rPr lang="en-GB"/>
            <a:t>Transforming </a:t>
          </a:r>
          <a:r>
            <a:rPr lang="en-GB" dirty="0"/>
            <a:t>Variables</a:t>
          </a:r>
        </a:p>
      </dgm:t>
    </dgm:pt>
    <dgm:pt modelId="{CC525F30-B269-49E1-8921-5C16ED34CE34}" type="parTrans" cxnId="{C73DE38C-52BF-4326-8076-BFC34E9B6338}">
      <dgm:prSet/>
      <dgm:spPr/>
      <dgm:t>
        <a:bodyPr/>
        <a:lstStyle/>
        <a:p>
          <a:endParaRPr lang="en-GB"/>
        </a:p>
      </dgm:t>
    </dgm:pt>
    <dgm:pt modelId="{E3908F8C-77A0-403C-A934-1D79C7D6DBA7}" type="sibTrans" cxnId="{C73DE38C-52BF-4326-8076-BFC34E9B6338}">
      <dgm:prSet/>
      <dgm:spPr/>
      <dgm:t>
        <a:bodyPr/>
        <a:lstStyle/>
        <a:p>
          <a:endParaRPr lang="en-GB"/>
        </a:p>
      </dgm:t>
    </dgm:pt>
    <dgm:pt modelId="{E1FB7AA4-AFBD-45BC-BA85-3F4AE0479835}" type="pres">
      <dgm:prSet presAssocID="{57D3E075-F6F1-49C1-AC60-62E629C3201E}" presName="arrowDiagram" presStyleCnt="0">
        <dgm:presLayoutVars>
          <dgm:chMax val="5"/>
          <dgm:dir/>
          <dgm:resizeHandles val="exact"/>
        </dgm:presLayoutVars>
      </dgm:prSet>
      <dgm:spPr/>
    </dgm:pt>
    <dgm:pt modelId="{20D7308D-FE46-4C92-9EC7-49204E66F7E4}" type="pres">
      <dgm:prSet presAssocID="{57D3E075-F6F1-49C1-AC60-62E629C3201E}" presName="arrow" presStyleLbl="bgShp" presStyleIdx="0" presStyleCnt="1"/>
      <dgm:spPr/>
    </dgm:pt>
    <dgm:pt modelId="{5DB34ECC-DC2C-42E2-93C4-F14415485FFF}" type="pres">
      <dgm:prSet presAssocID="{57D3E075-F6F1-49C1-AC60-62E629C3201E}" presName="arrowDiagram4" presStyleCnt="0"/>
      <dgm:spPr/>
    </dgm:pt>
    <dgm:pt modelId="{73631F56-50E9-4666-B644-37DD2F29CC35}" type="pres">
      <dgm:prSet presAssocID="{F705C75A-D782-49FB-A52C-43C04EA28E35}" presName="bullet4a" presStyleLbl="node1" presStyleIdx="0" presStyleCnt="4"/>
      <dgm:spPr/>
    </dgm:pt>
    <dgm:pt modelId="{CC82A7C0-141E-42FF-A4CE-137ED5BFC4D5}" type="pres">
      <dgm:prSet presAssocID="{F705C75A-D782-49FB-A52C-43C04EA28E35}" presName="textBox4a" presStyleLbl="revTx" presStyleIdx="0" presStyleCnt="4">
        <dgm:presLayoutVars>
          <dgm:bulletEnabled val="1"/>
        </dgm:presLayoutVars>
      </dgm:prSet>
      <dgm:spPr/>
    </dgm:pt>
    <dgm:pt modelId="{4294E1A6-8781-45F9-8CD5-293ACA185532}" type="pres">
      <dgm:prSet presAssocID="{8A9D7F62-4612-42D0-A0CC-01D130BEDA85}" presName="bullet4b" presStyleLbl="node1" presStyleIdx="1" presStyleCnt="4"/>
      <dgm:spPr/>
    </dgm:pt>
    <dgm:pt modelId="{6BF11D8C-3811-4AD0-9DFE-6DC591D9D782}" type="pres">
      <dgm:prSet presAssocID="{8A9D7F62-4612-42D0-A0CC-01D130BEDA85}" presName="textBox4b" presStyleLbl="revTx" presStyleIdx="1" presStyleCnt="4">
        <dgm:presLayoutVars>
          <dgm:bulletEnabled val="1"/>
        </dgm:presLayoutVars>
      </dgm:prSet>
      <dgm:spPr/>
    </dgm:pt>
    <dgm:pt modelId="{6161FE0B-B4F0-4234-8EBD-0DAF46BB68B8}" type="pres">
      <dgm:prSet presAssocID="{D21A25CA-67AF-4180-9BC8-0146A4F74545}" presName="bullet4c" presStyleLbl="node1" presStyleIdx="2" presStyleCnt="4"/>
      <dgm:spPr/>
    </dgm:pt>
    <dgm:pt modelId="{F9BF8C52-1254-418E-A212-C6DDA0EFF8D1}" type="pres">
      <dgm:prSet presAssocID="{D21A25CA-67AF-4180-9BC8-0146A4F74545}" presName="textBox4c" presStyleLbl="revTx" presStyleIdx="2" presStyleCnt="4">
        <dgm:presLayoutVars>
          <dgm:bulletEnabled val="1"/>
        </dgm:presLayoutVars>
      </dgm:prSet>
      <dgm:spPr/>
    </dgm:pt>
    <dgm:pt modelId="{A309B806-53C6-4075-A125-2492D162C5C4}" type="pres">
      <dgm:prSet presAssocID="{46C85365-1B0B-47E2-B3D1-FF6034559055}" presName="bullet4d" presStyleLbl="node1" presStyleIdx="3" presStyleCnt="4"/>
      <dgm:spPr/>
    </dgm:pt>
    <dgm:pt modelId="{B0DC703F-2591-470F-A51B-CA7D6E1FD53A}" type="pres">
      <dgm:prSet presAssocID="{46C85365-1B0B-47E2-B3D1-FF6034559055}" presName="textBox4d" presStyleLbl="revTx" presStyleIdx="3" presStyleCnt="4">
        <dgm:presLayoutVars>
          <dgm:bulletEnabled val="1"/>
        </dgm:presLayoutVars>
      </dgm:prSet>
      <dgm:spPr/>
    </dgm:pt>
  </dgm:ptLst>
  <dgm:cxnLst>
    <dgm:cxn modelId="{3354A128-0D3D-40B4-9170-41ABEBADE893}" type="presOf" srcId="{8A9D7F62-4612-42D0-A0CC-01D130BEDA85}" destId="{6BF11D8C-3811-4AD0-9DFE-6DC591D9D782}" srcOrd="0" destOrd="0" presId="urn:microsoft.com/office/officeart/2005/8/layout/arrow2"/>
    <dgm:cxn modelId="{3414FF30-4F8C-4B1F-875A-98134E739B14}" type="presOf" srcId="{F705C75A-D782-49FB-A52C-43C04EA28E35}" destId="{CC82A7C0-141E-42FF-A4CE-137ED5BFC4D5}" srcOrd="0" destOrd="0" presId="urn:microsoft.com/office/officeart/2005/8/layout/arrow2"/>
    <dgm:cxn modelId="{6A144834-6912-4C03-B4CC-26B7408D7B0A}" srcId="{57D3E075-F6F1-49C1-AC60-62E629C3201E}" destId="{F705C75A-D782-49FB-A52C-43C04EA28E35}" srcOrd="0" destOrd="0" parTransId="{A0DD0E4D-0610-4D56-8067-CC38A9F67D7E}" sibTransId="{3D3933E6-341B-4D81-8F3C-4C93C3C6C2F8}"/>
    <dgm:cxn modelId="{F942D443-5423-4E7B-AF7C-405C4933137E}" type="presOf" srcId="{57D3E075-F6F1-49C1-AC60-62E629C3201E}" destId="{E1FB7AA4-AFBD-45BC-BA85-3F4AE0479835}" srcOrd="0" destOrd="0" presId="urn:microsoft.com/office/officeart/2005/8/layout/arrow2"/>
    <dgm:cxn modelId="{C73DE38C-52BF-4326-8076-BFC34E9B6338}" srcId="{57D3E075-F6F1-49C1-AC60-62E629C3201E}" destId="{D21A25CA-67AF-4180-9BC8-0146A4F74545}" srcOrd="2" destOrd="0" parTransId="{CC525F30-B269-49E1-8921-5C16ED34CE34}" sibTransId="{E3908F8C-77A0-403C-A934-1D79C7D6DBA7}"/>
    <dgm:cxn modelId="{BF7A9BBF-7D30-457F-A09C-EA24B2FFFED5}" type="presOf" srcId="{D21A25CA-67AF-4180-9BC8-0146A4F74545}" destId="{F9BF8C52-1254-418E-A212-C6DDA0EFF8D1}" srcOrd="0" destOrd="0" presId="urn:microsoft.com/office/officeart/2005/8/layout/arrow2"/>
    <dgm:cxn modelId="{F74677EB-4648-4EA4-9AA1-26692D9C8AB8}" srcId="{57D3E075-F6F1-49C1-AC60-62E629C3201E}" destId="{8A9D7F62-4612-42D0-A0CC-01D130BEDA85}" srcOrd="1" destOrd="0" parTransId="{92ED1CEC-F711-4A8D-96FD-018413F848CB}" sibTransId="{1313BFCE-9EBF-419B-A0D1-2D19659429FF}"/>
    <dgm:cxn modelId="{716E31EC-21FA-4EFC-BFC6-51D42F0410FD}" srcId="{57D3E075-F6F1-49C1-AC60-62E629C3201E}" destId="{46C85365-1B0B-47E2-B3D1-FF6034559055}" srcOrd="3" destOrd="0" parTransId="{D3BBD37F-E4BA-478E-A2A1-2039D0DCBEBF}" sibTransId="{BD5CD033-9860-4558-941A-6E5A66FAEC05}"/>
    <dgm:cxn modelId="{1B316CF4-E37F-4680-83C4-FFB0D40090BF}" type="presOf" srcId="{46C85365-1B0B-47E2-B3D1-FF6034559055}" destId="{B0DC703F-2591-470F-A51B-CA7D6E1FD53A}" srcOrd="0" destOrd="0" presId="urn:microsoft.com/office/officeart/2005/8/layout/arrow2"/>
    <dgm:cxn modelId="{CB90C8D0-E451-4810-9568-0659D77FC416}" type="presParOf" srcId="{E1FB7AA4-AFBD-45BC-BA85-3F4AE0479835}" destId="{20D7308D-FE46-4C92-9EC7-49204E66F7E4}" srcOrd="0" destOrd="0" presId="urn:microsoft.com/office/officeart/2005/8/layout/arrow2"/>
    <dgm:cxn modelId="{C3720597-5113-48E2-B788-C9A5818E9E3E}" type="presParOf" srcId="{E1FB7AA4-AFBD-45BC-BA85-3F4AE0479835}" destId="{5DB34ECC-DC2C-42E2-93C4-F14415485FFF}" srcOrd="1" destOrd="0" presId="urn:microsoft.com/office/officeart/2005/8/layout/arrow2"/>
    <dgm:cxn modelId="{A13D1DF8-4A22-486C-B192-916B5FADC0E8}" type="presParOf" srcId="{5DB34ECC-DC2C-42E2-93C4-F14415485FFF}" destId="{73631F56-50E9-4666-B644-37DD2F29CC35}" srcOrd="0" destOrd="0" presId="urn:microsoft.com/office/officeart/2005/8/layout/arrow2"/>
    <dgm:cxn modelId="{3EECE7DC-C1AB-40B7-B486-A32947C8E427}" type="presParOf" srcId="{5DB34ECC-DC2C-42E2-93C4-F14415485FFF}" destId="{CC82A7C0-141E-42FF-A4CE-137ED5BFC4D5}" srcOrd="1" destOrd="0" presId="urn:microsoft.com/office/officeart/2005/8/layout/arrow2"/>
    <dgm:cxn modelId="{F0E68B01-5FF3-424D-8149-D62F680F2786}" type="presParOf" srcId="{5DB34ECC-DC2C-42E2-93C4-F14415485FFF}" destId="{4294E1A6-8781-45F9-8CD5-293ACA185532}" srcOrd="2" destOrd="0" presId="urn:microsoft.com/office/officeart/2005/8/layout/arrow2"/>
    <dgm:cxn modelId="{AD07169F-7185-4A50-A68E-5C3E603C2E82}" type="presParOf" srcId="{5DB34ECC-DC2C-42E2-93C4-F14415485FFF}" destId="{6BF11D8C-3811-4AD0-9DFE-6DC591D9D782}" srcOrd="3" destOrd="0" presId="urn:microsoft.com/office/officeart/2005/8/layout/arrow2"/>
    <dgm:cxn modelId="{D2C6CBA7-978C-408B-9169-889543D1AE64}" type="presParOf" srcId="{5DB34ECC-DC2C-42E2-93C4-F14415485FFF}" destId="{6161FE0B-B4F0-4234-8EBD-0DAF46BB68B8}" srcOrd="4" destOrd="0" presId="urn:microsoft.com/office/officeart/2005/8/layout/arrow2"/>
    <dgm:cxn modelId="{DEDA0645-85D2-48C3-B749-FDFF35031CAF}" type="presParOf" srcId="{5DB34ECC-DC2C-42E2-93C4-F14415485FFF}" destId="{F9BF8C52-1254-418E-A212-C6DDA0EFF8D1}" srcOrd="5" destOrd="0" presId="urn:microsoft.com/office/officeart/2005/8/layout/arrow2"/>
    <dgm:cxn modelId="{FD9391EA-2508-4925-8F3E-F28A0EA2252D}" type="presParOf" srcId="{5DB34ECC-DC2C-42E2-93C4-F14415485FFF}" destId="{A309B806-53C6-4075-A125-2492D162C5C4}" srcOrd="6" destOrd="0" presId="urn:microsoft.com/office/officeart/2005/8/layout/arrow2"/>
    <dgm:cxn modelId="{EDC69E1D-7782-4481-9CCC-72206F2589C2}" type="presParOf" srcId="{5DB34ECC-DC2C-42E2-93C4-F14415485FFF}" destId="{B0DC703F-2591-470F-A51B-CA7D6E1FD53A}"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6495AA-DA32-435D-B710-7C38AE64F5D4}"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GB"/>
        </a:p>
      </dgm:t>
    </dgm:pt>
    <dgm:pt modelId="{A49C2A00-EC5D-4F17-AC6E-30B400122096}">
      <dgm:prSet custT="1"/>
      <dgm:spPr/>
      <dgm:t>
        <a:bodyPr/>
        <a:lstStyle/>
        <a:p>
          <a:r>
            <a:rPr lang="en-US" altLang="en-US" sz="2000" dirty="0"/>
            <a:t>What are we trying to predict?</a:t>
          </a:r>
        </a:p>
      </dgm:t>
    </dgm:pt>
    <dgm:pt modelId="{EF127ADB-FC2E-4595-8F55-F20515748BAA}" type="parTrans" cxnId="{C01973A8-396F-485B-9414-D0B35B5BD561}">
      <dgm:prSet/>
      <dgm:spPr/>
      <dgm:t>
        <a:bodyPr/>
        <a:lstStyle/>
        <a:p>
          <a:endParaRPr lang="en-GB" sz="2400"/>
        </a:p>
      </dgm:t>
    </dgm:pt>
    <dgm:pt modelId="{2DC350CB-1AE4-49B1-BB76-3262E1E25951}" type="sibTrans" cxnId="{C01973A8-396F-485B-9414-D0B35B5BD561}">
      <dgm:prSet/>
      <dgm:spPr/>
      <dgm:t>
        <a:bodyPr/>
        <a:lstStyle/>
        <a:p>
          <a:endParaRPr lang="en-GB" sz="2400"/>
        </a:p>
      </dgm:t>
    </dgm:pt>
    <dgm:pt modelId="{B5E5C8B0-F792-4BE7-8068-B4EE0C6167B7}">
      <dgm:prSet custT="1"/>
      <dgm:spPr/>
      <dgm:t>
        <a:bodyPr/>
        <a:lstStyle/>
        <a:p>
          <a:r>
            <a:rPr lang="en-US" altLang="en-US" sz="2000" dirty="0"/>
            <a:t>Name one critical independent variable.</a:t>
          </a:r>
        </a:p>
      </dgm:t>
    </dgm:pt>
    <dgm:pt modelId="{E09FB684-9E60-4469-BC3F-5C4235B92F63}" type="parTrans" cxnId="{D88ABE4F-CAA9-44D0-95BC-313507441BF4}">
      <dgm:prSet/>
      <dgm:spPr/>
      <dgm:t>
        <a:bodyPr/>
        <a:lstStyle/>
        <a:p>
          <a:endParaRPr lang="en-GB" sz="2400"/>
        </a:p>
      </dgm:t>
    </dgm:pt>
    <dgm:pt modelId="{1C06142E-8D9A-434A-8ADC-1B67F4812CDE}" type="sibTrans" cxnId="{D88ABE4F-CAA9-44D0-95BC-313507441BF4}">
      <dgm:prSet/>
      <dgm:spPr/>
      <dgm:t>
        <a:bodyPr/>
        <a:lstStyle/>
        <a:p>
          <a:endParaRPr lang="en-GB" sz="2400"/>
        </a:p>
      </dgm:t>
    </dgm:pt>
    <dgm:pt modelId="{634F1829-2306-49C9-9243-5BDB0231D1A1}">
      <dgm:prSet custT="1"/>
      <dgm:spPr/>
      <dgm:t>
        <a:bodyPr/>
        <a:lstStyle/>
        <a:p>
          <a:r>
            <a:rPr lang="en-US" altLang="en-US" sz="2000" dirty="0"/>
            <a:t>What will be our first model?</a:t>
          </a:r>
        </a:p>
      </dgm:t>
    </dgm:pt>
    <dgm:pt modelId="{1EBED42A-94A7-4B6E-8EEF-D25BE8587909}" type="parTrans" cxnId="{7846250C-7DED-493F-826F-1659DD206BD7}">
      <dgm:prSet/>
      <dgm:spPr/>
      <dgm:t>
        <a:bodyPr/>
        <a:lstStyle/>
        <a:p>
          <a:endParaRPr lang="en-GB" sz="2400"/>
        </a:p>
      </dgm:t>
    </dgm:pt>
    <dgm:pt modelId="{DAE53FF4-ACC6-488E-95DB-88668CABB7FB}" type="sibTrans" cxnId="{7846250C-7DED-493F-826F-1659DD206BD7}">
      <dgm:prSet/>
      <dgm:spPr/>
      <dgm:t>
        <a:bodyPr/>
        <a:lstStyle/>
        <a:p>
          <a:endParaRPr lang="en-GB" sz="2400"/>
        </a:p>
      </dgm:t>
    </dgm:pt>
    <dgm:pt modelId="{947B3E40-AFD0-415C-ACCA-C684535698F7}">
      <dgm:prSet custT="1"/>
      <dgm:spPr/>
      <dgm:t>
        <a:bodyPr/>
        <a:lstStyle/>
        <a:p>
          <a:r>
            <a:rPr lang="en-US" altLang="en-US" sz="2000" dirty="0">
              <a:solidFill>
                <a:schemeClr val="tx1"/>
              </a:solidFill>
            </a:rPr>
            <a:t>Predicted Salary = b</a:t>
          </a:r>
          <a:r>
            <a:rPr lang="en-US" altLang="en-US" sz="2000" baseline="-25000" dirty="0">
              <a:solidFill>
                <a:schemeClr val="tx1"/>
              </a:solidFill>
            </a:rPr>
            <a:t>0</a:t>
          </a:r>
          <a:r>
            <a:rPr lang="en-US" altLang="en-US" sz="2000" dirty="0">
              <a:solidFill>
                <a:schemeClr val="tx1"/>
              </a:solidFill>
            </a:rPr>
            <a:t> + (b</a:t>
          </a:r>
          <a:r>
            <a:rPr lang="en-US" altLang="en-US" sz="2000" baseline="-25000" dirty="0">
              <a:solidFill>
                <a:schemeClr val="tx1"/>
              </a:solidFill>
            </a:rPr>
            <a:t>1</a:t>
          </a:r>
          <a:r>
            <a:rPr lang="en-US" altLang="en-US" sz="2000" dirty="0">
              <a:solidFill>
                <a:schemeClr val="tx1"/>
              </a:solidFill>
            </a:rPr>
            <a:t>* gender)</a:t>
          </a:r>
        </a:p>
      </dgm:t>
    </dgm:pt>
    <dgm:pt modelId="{1F37A609-E897-4B5F-AE1D-7D3840F9A778}" type="parTrans" cxnId="{C81AB6D9-4286-4BE4-B02E-B826A9361EB5}">
      <dgm:prSet/>
      <dgm:spPr/>
      <dgm:t>
        <a:bodyPr/>
        <a:lstStyle/>
        <a:p>
          <a:endParaRPr lang="en-GB" sz="2400"/>
        </a:p>
      </dgm:t>
    </dgm:pt>
    <dgm:pt modelId="{8CE4DB37-030E-46F6-9CC4-258EC58179BE}" type="sibTrans" cxnId="{C81AB6D9-4286-4BE4-B02E-B826A9361EB5}">
      <dgm:prSet/>
      <dgm:spPr/>
      <dgm:t>
        <a:bodyPr/>
        <a:lstStyle/>
        <a:p>
          <a:endParaRPr lang="en-GB" sz="2400"/>
        </a:p>
      </dgm:t>
    </dgm:pt>
    <dgm:pt modelId="{286D185E-5721-47C8-B48D-4BB9457EDD8F}">
      <dgm:prSet custT="1"/>
      <dgm:spPr/>
      <dgm:t>
        <a:bodyPr/>
        <a:lstStyle/>
        <a:p>
          <a:r>
            <a:rPr lang="en-US" altLang="en-US" sz="2000" dirty="0"/>
            <a:t>How will we know if women are paid less than men?</a:t>
          </a:r>
        </a:p>
      </dgm:t>
    </dgm:pt>
    <dgm:pt modelId="{B10C7DBD-4F36-4FD9-B094-A3E6A3C5AE06}" type="parTrans" cxnId="{CF5F8C46-643C-4C12-AEE7-758CD75B9753}">
      <dgm:prSet/>
      <dgm:spPr/>
      <dgm:t>
        <a:bodyPr/>
        <a:lstStyle/>
        <a:p>
          <a:endParaRPr lang="en-GB" sz="2400"/>
        </a:p>
      </dgm:t>
    </dgm:pt>
    <dgm:pt modelId="{F666D088-9473-4A5A-9EA6-7EF504F575ED}" type="sibTrans" cxnId="{CF5F8C46-643C-4C12-AEE7-758CD75B9753}">
      <dgm:prSet/>
      <dgm:spPr/>
      <dgm:t>
        <a:bodyPr/>
        <a:lstStyle/>
        <a:p>
          <a:endParaRPr lang="en-GB" sz="2400"/>
        </a:p>
      </dgm:t>
    </dgm:pt>
    <dgm:pt modelId="{2DE3118F-4664-4E58-B4F4-FC1DEC48BD69}" type="pres">
      <dgm:prSet presAssocID="{E26495AA-DA32-435D-B710-7C38AE64F5D4}" presName="linear" presStyleCnt="0">
        <dgm:presLayoutVars>
          <dgm:dir/>
          <dgm:animLvl val="lvl"/>
          <dgm:resizeHandles val="exact"/>
        </dgm:presLayoutVars>
      </dgm:prSet>
      <dgm:spPr/>
    </dgm:pt>
    <dgm:pt modelId="{003815F2-F76A-4E2A-8D51-3D3536911CD3}" type="pres">
      <dgm:prSet presAssocID="{A49C2A00-EC5D-4F17-AC6E-30B400122096}" presName="parentLin" presStyleCnt="0"/>
      <dgm:spPr/>
    </dgm:pt>
    <dgm:pt modelId="{E19B85EC-8679-4FCF-B896-717C00D5E507}" type="pres">
      <dgm:prSet presAssocID="{A49C2A00-EC5D-4F17-AC6E-30B400122096}" presName="parentLeftMargin" presStyleLbl="node1" presStyleIdx="0" presStyleCnt="4"/>
      <dgm:spPr/>
    </dgm:pt>
    <dgm:pt modelId="{7DE3C75A-C227-4BE4-81E4-787EBAD9C467}" type="pres">
      <dgm:prSet presAssocID="{A49C2A00-EC5D-4F17-AC6E-30B400122096}" presName="parentText" presStyleLbl="node1" presStyleIdx="0" presStyleCnt="4">
        <dgm:presLayoutVars>
          <dgm:chMax val="0"/>
          <dgm:bulletEnabled val="1"/>
        </dgm:presLayoutVars>
      </dgm:prSet>
      <dgm:spPr/>
    </dgm:pt>
    <dgm:pt modelId="{C7FC2B0D-3ADA-4723-BF83-69266E31ADB6}" type="pres">
      <dgm:prSet presAssocID="{A49C2A00-EC5D-4F17-AC6E-30B400122096}" presName="negativeSpace" presStyleCnt="0"/>
      <dgm:spPr/>
    </dgm:pt>
    <dgm:pt modelId="{62F3690B-638D-4B03-8430-D9EC6E61B5F5}" type="pres">
      <dgm:prSet presAssocID="{A49C2A00-EC5D-4F17-AC6E-30B400122096}" presName="childText" presStyleLbl="conFgAcc1" presStyleIdx="0" presStyleCnt="4">
        <dgm:presLayoutVars>
          <dgm:bulletEnabled val="1"/>
        </dgm:presLayoutVars>
      </dgm:prSet>
      <dgm:spPr/>
    </dgm:pt>
    <dgm:pt modelId="{8968D939-3EFF-4D37-9F8D-F28B34C2D58E}" type="pres">
      <dgm:prSet presAssocID="{2DC350CB-1AE4-49B1-BB76-3262E1E25951}" presName="spaceBetweenRectangles" presStyleCnt="0"/>
      <dgm:spPr/>
    </dgm:pt>
    <dgm:pt modelId="{C30D4802-FED4-4C8A-A669-557663338D3C}" type="pres">
      <dgm:prSet presAssocID="{B5E5C8B0-F792-4BE7-8068-B4EE0C6167B7}" presName="parentLin" presStyleCnt="0"/>
      <dgm:spPr/>
    </dgm:pt>
    <dgm:pt modelId="{B5BCE8DF-FFDE-4C4D-B987-02DDE24541BF}" type="pres">
      <dgm:prSet presAssocID="{B5E5C8B0-F792-4BE7-8068-B4EE0C6167B7}" presName="parentLeftMargin" presStyleLbl="node1" presStyleIdx="0" presStyleCnt="4"/>
      <dgm:spPr/>
    </dgm:pt>
    <dgm:pt modelId="{1B8F5962-17D0-4A85-BD1B-EC26CE7A1EC6}" type="pres">
      <dgm:prSet presAssocID="{B5E5C8B0-F792-4BE7-8068-B4EE0C6167B7}" presName="parentText" presStyleLbl="node1" presStyleIdx="1" presStyleCnt="4">
        <dgm:presLayoutVars>
          <dgm:chMax val="0"/>
          <dgm:bulletEnabled val="1"/>
        </dgm:presLayoutVars>
      </dgm:prSet>
      <dgm:spPr/>
    </dgm:pt>
    <dgm:pt modelId="{E5A44BF0-4746-4FB0-9163-486D91558207}" type="pres">
      <dgm:prSet presAssocID="{B5E5C8B0-F792-4BE7-8068-B4EE0C6167B7}" presName="negativeSpace" presStyleCnt="0"/>
      <dgm:spPr/>
    </dgm:pt>
    <dgm:pt modelId="{35864A82-8F19-4608-BC52-6819EE908B17}" type="pres">
      <dgm:prSet presAssocID="{B5E5C8B0-F792-4BE7-8068-B4EE0C6167B7}" presName="childText" presStyleLbl="conFgAcc1" presStyleIdx="1" presStyleCnt="4">
        <dgm:presLayoutVars>
          <dgm:bulletEnabled val="1"/>
        </dgm:presLayoutVars>
      </dgm:prSet>
      <dgm:spPr>
        <a:ln>
          <a:solidFill>
            <a:schemeClr val="tx1"/>
          </a:solidFill>
        </a:ln>
      </dgm:spPr>
    </dgm:pt>
    <dgm:pt modelId="{5044505C-A15C-405C-B3CA-83211F771D95}" type="pres">
      <dgm:prSet presAssocID="{1C06142E-8D9A-434A-8ADC-1B67F4812CDE}" presName="spaceBetweenRectangles" presStyleCnt="0"/>
      <dgm:spPr/>
    </dgm:pt>
    <dgm:pt modelId="{399D6951-AA66-4674-8544-15D4365B796E}" type="pres">
      <dgm:prSet presAssocID="{634F1829-2306-49C9-9243-5BDB0231D1A1}" presName="parentLin" presStyleCnt="0"/>
      <dgm:spPr/>
    </dgm:pt>
    <dgm:pt modelId="{8059ED6C-A200-4415-ACF3-DD79D3DC1463}" type="pres">
      <dgm:prSet presAssocID="{634F1829-2306-49C9-9243-5BDB0231D1A1}" presName="parentLeftMargin" presStyleLbl="node1" presStyleIdx="1" presStyleCnt="4"/>
      <dgm:spPr/>
    </dgm:pt>
    <dgm:pt modelId="{6F7EDA06-354E-4C78-BD25-A8C927C45739}" type="pres">
      <dgm:prSet presAssocID="{634F1829-2306-49C9-9243-5BDB0231D1A1}" presName="parentText" presStyleLbl="node1" presStyleIdx="2" presStyleCnt="4">
        <dgm:presLayoutVars>
          <dgm:chMax val="0"/>
          <dgm:bulletEnabled val="1"/>
        </dgm:presLayoutVars>
      </dgm:prSet>
      <dgm:spPr/>
    </dgm:pt>
    <dgm:pt modelId="{FC719549-C2FA-425A-B270-C2BB5C1743D6}" type="pres">
      <dgm:prSet presAssocID="{634F1829-2306-49C9-9243-5BDB0231D1A1}" presName="negativeSpace" presStyleCnt="0"/>
      <dgm:spPr/>
    </dgm:pt>
    <dgm:pt modelId="{F6510281-C7D3-4693-91C4-C9EB8D1C50AD}" type="pres">
      <dgm:prSet presAssocID="{634F1829-2306-49C9-9243-5BDB0231D1A1}" presName="childText" presStyleLbl="conFgAcc1" presStyleIdx="2" presStyleCnt="4">
        <dgm:presLayoutVars>
          <dgm:bulletEnabled val="1"/>
        </dgm:presLayoutVars>
      </dgm:prSet>
      <dgm:spPr/>
    </dgm:pt>
    <dgm:pt modelId="{39501FD6-3079-4E00-8280-C6948D419B93}" type="pres">
      <dgm:prSet presAssocID="{DAE53FF4-ACC6-488E-95DB-88668CABB7FB}" presName="spaceBetweenRectangles" presStyleCnt="0"/>
      <dgm:spPr/>
    </dgm:pt>
    <dgm:pt modelId="{4EE58CC0-F62D-4372-891A-545B2214FD68}" type="pres">
      <dgm:prSet presAssocID="{286D185E-5721-47C8-B48D-4BB9457EDD8F}" presName="parentLin" presStyleCnt="0"/>
      <dgm:spPr/>
    </dgm:pt>
    <dgm:pt modelId="{6FD74D72-50BE-41D3-A48B-BC323BBA516B}" type="pres">
      <dgm:prSet presAssocID="{286D185E-5721-47C8-B48D-4BB9457EDD8F}" presName="parentLeftMargin" presStyleLbl="node1" presStyleIdx="2" presStyleCnt="4"/>
      <dgm:spPr/>
    </dgm:pt>
    <dgm:pt modelId="{6860CC8B-3480-4440-B0E8-501B410CC1D0}" type="pres">
      <dgm:prSet presAssocID="{286D185E-5721-47C8-B48D-4BB9457EDD8F}" presName="parentText" presStyleLbl="node1" presStyleIdx="3" presStyleCnt="4">
        <dgm:presLayoutVars>
          <dgm:chMax val="0"/>
          <dgm:bulletEnabled val="1"/>
        </dgm:presLayoutVars>
      </dgm:prSet>
      <dgm:spPr/>
    </dgm:pt>
    <dgm:pt modelId="{B05B2D21-4B1B-4FF7-B6BE-312D8D79E4AB}" type="pres">
      <dgm:prSet presAssocID="{286D185E-5721-47C8-B48D-4BB9457EDD8F}" presName="negativeSpace" presStyleCnt="0"/>
      <dgm:spPr/>
    </dgm:pt>
    <dgm:pt modelId="{CD83A1B9-2F14-48F3-B6C3-9B2464AE9748}" type="pres">
      <dgm:prSet presAssocID="{286D185E-5721-47C8-B48D-4BB9457EDD8F}" presName="childText" presStyleLbl="conFgAcc1" presStyleIdx="3" presStyleCnt="4">
        <dgm:presLayoutVars>
          <dgm:bulletEnabled val="1"/>
        </dgm:presLayoutVars>
      </dgm:prSet>
      <dgm:spPr/>
    </dgm:pt>
  </dgm:ptLst>
  <dgm:cxnLst>
    <dgm:cxn modelId="{7846250C-7DED-493F-826F-1659DD206BD7}" srcId="{E26495AA-DA32-435D-B710-7C38AE64F5D4}" destId="{634F1829-2306-49C9-9243-5BDB0231D1A1}" srcOrd="2" destOrd="0" parTransId="{1EBED42A-94A7-4B6E-8EEF-D25BE8587909}" sibTransId="{DAE53FF4-ACC6-488E-95DB-88668CABB7FB}"/>
    <dgm:cxn modelId="{5DDA6027-63EA-4E46-92CB-B2AE58B8DA7B}" type="presOf" srcId="{634F1829-2306-49C9-9243-5BDB0231D1A1}" destId="{6F7EDA06-354E-4C78-BD25-A8C927C45739}" srcOrd="1" destOrd="0" presId="urn:microsoft.com/office/officeart/2005/8/layout/list1"/>
    <dgm:cxn modelId="{6122173E-A5A4-48A2-9B76-55D5F880B30A}" type="presOf" srcId="{B5E5C8B0-F792-4BE7-8068-B4EE0C6167B7}" destId="{1B8F5962-17D0-4A85-BD1B-EC26CE7A1EC6}" srcOrd="1" destOrd="0" presId="urn:microsoft.com/office/officeart/2005/8/layout/list1"/>
    <dgm:cxn modelId="{CF5F8C46-643C-4C12-AEE7-758CD75B9753}" srcId="{E26495AA-DA32-435D-B710-7C38AE64F5D4}" destId="{286D185E-5721-47C8-B48D-4BB9457EDD8F}" srcOrd="3" destOrd="0" parTransId="{B10C7DBD-4F36-4FD9-B094-A3E6A3C5AE06}" sibTransId="{F666D088-9473-4A5A-9EA6-7EF504F575ED}"/>
    <dgm:cxn modelId="{96E4DA4C-0E5B-4904-BF3B-9E073F3EAAE4}" type="presOf" srcId="{286D185E-5721-47C8-B48D-4BB9457EDD8F}" destId="{6FD74D72-50BE-41D3-A48B-BC323BBA516B}" srcOrd="0" destOrd="0" presId="urn:microsoft.com/office/officeart/2005/8/layout/list1"/>
    <dgm:cxn modelId="{2A0F3D4D-D991-43F3-9012-4DC7A768DF22}" type="presOf" srcId="{A49C2A00-EC5D-4F17-AC6E-30B400122096}" destId="{E19B85EC-8679-4FCF-B896-717C00D5E507}" srcOrd="0" destOrd="0" presId="urn:microsoft.com/office/officeart/2005/8/layout/list1"/>
    <dgm:cxn modelId="{D88ABE4F-CAA9-44D0-95BC-313507441BF4}" srcId="{E26495AA-DA32-435D-B710-7C38AE64F5D4}" destId="{B5E5C8B0-F792-4BE7-8068-B4EE0C6167B7}" srcOrd="1" destOrd="0" parTransId="{E09FB684-9E60-4469-BC3F-5C4235B92F63}" sibTransId="{1C06142E-8D9A-434A-8ADC-1B67F4812CDE}"/>
    <dgm:cxn modelId="{1736E18A-C76B-445C-B687-1FD430600C42}" type="presOf" srcId="{947B3E40-AFD0-415C-ACCA-C684535698F7}" destId="{F6510281-C7D3-4693-91C4-C9EB8D1C50AD}" srcOrd="0" destOrd="0" presId="urn:microsoft.com/office/officeart/2005/8/layout/list1"/>
    <dgm:cxn modelId="{0B62078E-7A6D-4B50-9EE8-2CEF4596AB04}" type="presOf" srcId="{E26495AA-DA32-435D-B710-7C38AE64F5D4}" destId="{2DE3118F-4664-4E58-B4F4-FC1DEC48BD69}" srcOrd="0" destOrd="0" presId="urn:microsoft.com/office/officeart/2005/8/layout/list1"/>
    <dgm:cxn modelId="{C01973A8-396F-485B-9414-D0B35B5BD561}" srcId="{E26495AA-DA32-435D-B710-7C38AE64F5D4}" destId="{A49C2A00-EC5D-4F17-AC6E-30B400122096}" srcOrd="0" destOrd="0" parTransId="{EF127ADB-FC2E-4595-8F55-F20515748BAA}" sibTransId="{2DC350CB-1AE4-49B1-BB76-3262E1E25951}"/>
    <dgm:cxn modelId="{3AC957BF-A5A2-4050-9876-9270E0D9B978}" type="presOf" srcId="{B5E5C8B0-F792-4BE7-8068-B4EE0C6167B7}" destId="{B5BCE8DF-FFDE-4C4D-B987-02DDE24541BF}" srcOrd="0" destOrd="0" presId="urn:microsoft.com/office/officeart/2005/8/layout/list1"/>
    <dgm:cxn modelId="{05D5C0CB-5AA6-4892-A548-ED9F0FF6B529}" type="presOf" srcId="{286D185E-5721-47C8-B48D-4BB9457EDD8F}" destId="{6860CC8B-3480-4440-B0E8-501B410CC1D0}" srcOrd="1" destOrd="0" presId="urn:microsoft.com/office/officeart/2005/8/layout/list1"/>
    <dgm:cxn modelId="{C81AB6D9-4286-4BE4-B02E-B826A9361EB5}" srcId="{634F1829-2306-49C9-9243-5BDB0231D1A1}" destId="{947B3E40-AFD0-415C-ACCA-C684535698F7}" srcOrd="0" destOrd="0" parTransId="{1F37A609-E897-4B5F-AE1D-7D3840F9A778}" sibTransId="{8CE4DB37-030E-46F6-9CC4-258EC58179BE}"/>
    <dgm:cxn modelId="{6F2552DD-2141-4D21-BB74-7C51FDEAE51B}" type="presOf" srcId="{A49C2A00-EC5D-4F17-AC6E-30B400122096}" destId="{7DE3C75A-C227-4BE4-81E4-787EBAD9C467}" srcOrd="1" destOrd="0" presId="urn:microsoft.com/office/officeart/2005/8/layout/list1"/>
    <dgm:cxn modelId="{D98472EF-A118-47F6-9AC9-67E797850BA0}" type="presOf" srcId="{634F1829-2306-49C9-9243-5BDB0231D1A1}" destId="{8059ED6C-A200-4415-ACF3-DD79D3DC1463}" srcOrd="0" destOrd="0" presId="urn:microsoft.com/office/officeart/2005/8/layout/list1"/>
    <dgm:cxn modelId="{D3D0E406-A981-4AE2-BE52-70D8EC5472B1}" type="presParOf" srcId="{2DE3118F-4664-4E58-B4F4-FC1DEC48BD69}" destId="{003815F2-F76A-4E2A-8D51-3D3536911CD3}" srcOrd="0" destOrd="0" presId="urn:microsoft.com/office/officeart/2005/8/layout/list1"/>
    <dgm:cxn modelId="{C04E10B2-77AA-42FD-ADC4-0E766BF319A0}" type="presParOf" srcId="{003815F2-F76A-4E2A-8D51-3D3536911CD3}" destId="{E19B85EC-8679-4FCF-B896-717C00D5E507}" srcOrd="0" destOrd="0" presId="urn:microsoft.com/office/officeart/2005/8/layout/list1"/>
    <dgm:cxn modelId="{537B44BE-7664-4E3C-8080-687A582F4DC2}" type="presParOf" srcId="{003815F2-F76A-4E2A-8D51-3D3536911CD3}" destId="{7DE3C75A-C227-4BE4-81E4-787EBAD9C467}" srcOrd="1" destOrd="0" presId="urn:microsoft.com/office/officeart/2005/8/layout/list1"/>
    <dgm:cxn modelId="{8612C8D5-28E8-47BF-9FE5-6BFF709F6787}" type="presParOf" srcId="{2DE3118F-4664-4E58-B4F4-FC1DEC48BD69}" destId="{C7FC2B0D-3ADA-4723-BF83-69266E31ADB6}" srcOrd="1" destOrd="0" presId="urn:microsoft.com/office/officeart/2005/8/layout/list1"/>
    <dgm:cxn modelId="{45171A62-4F32-4EA5-A42C-5BC831733DF7}" type="presParOf" srcId="{2DE3118F-4664-4E58-B4F4-FC1DEC48BD69}" destId="{62F3690B-638D-4B03-8430-D9EC6E61B5F5}" srcOrd="2" destOrd="0" presId="urn:microsoft.com/office/officeart/2005/8/layout/list1"/>
    <dgm:cxn modelId="{A4A2F45F-CF69-4AED-BC6F-D9907863B4E4}" type="presParOf" srcId="{2DE3118F-4664-4E58-B4F4-FC1DEC48BD69}" destId="{8968D939-3EFF-4D37-9F8D-F28B34C2D58E}" srcOrd="3" destOrd="0" presId="urn:microsoft.com/office/officeart/2005/8/layout/list1"/>
    <dgm:cxn modelId="{952172B1-5240-4F4D-8E06-D1B71FA34A10}" type="presParOf" srcId="{2DE3118F-4664-4E58-B4F4-FC1DEC48BD69}" destId="{C30D4802-FED4-4C8A-A669-557663338D3C}" srcOrd="4" destOrd="0" presId="urn:microsoft.com/office/officeart/2005/8/layout/list1"/>
    <dgm:cxn modelId="{7A6A3F68-9904-4224-A328-F6B314C3BB49}" type="presParOf" srcId="{C30D4802-FED4-4C8A-A669-557663338D3C}" destId="{B5BCE8DF-FFDE-4C4D-B987-02DDE24541BF}" srcOrd="0" destOrd="0" presId="urn:microsoft.com/office/officeart/2005/8/layout/list1"/>
    <dgm:cxn modelId="{ECBF7BED-F2E4-4A3B-BAAF-7E45DEA18C47}" type="presParOf" srcId="{C30D4802-FED4-4C8A-A669-557663338D3C}" destId="{1B8F5962-17D0-4A85-BD1B-EC26CE7A1EC6}" srcOrd="1" destOrd="0" presId="urn:microsoft.com/office/officeart/2005/8/layout/list1"/>
    <dgm:cxn modelId="{17281334-9206-4B39-AC4F-12E2D522FDAF}" type="presParOf" srcId="{2DE3118F-4664-4E58-B4F4-FC1DEC48BD69}" destId="{E5A44BF0-4746-4FB0-9163-486D91558207}" srcOrd="5" destOrd="0" presId="urn:microsoft.com/office/officeart/2005/8/layout/list1"/>
    <dgm:cxn modelId="{F669E3CC-1D2A-4F92-8001-57462738B785}" type="presParOf" srcId="{2DE3118F-4664-4E58-B4F4-FC1DEC48BD69}" destId="{35864A82-8F19-4608-BC52-6819EE908B17}" srcOrd="6" destOrd="0" presId="urn:microsoft.com/office/officeart/2005/8/layout/list1"/>
    <dgm:cxn modelId="{24D90DC1-854A-482C-BE49-A1A7ADC5642B}" type="presParOf" srcId="{2DE3118F-4664-4E58-B4F4-FC1DEC48BD69}" destId="{5044505C-A15C-405C-B3CA-83211F771D95}" srcOrd="7" destOrd="0" presId="urn:microsoft.com/office/officeart/2005/8/layout/list1"/>
    <dgm:cxn modelId="{38580C06-4C8B-4EA9-9157-4035A78F3451}" type="presParOf" srcId="{2DE3118F-4664-4E58-B4F4-FC1DEC48BD69}" destId="{399D6951-AA66-4674-8544-15D4365B796E}" srcOrd="8" destOrd="0" presId="urn:microsoft.com/office/officeart/2005/8/layout/list1"/>
    <dgm:cxn modelId="{6D3F9736-03B6-472C-B7A7-DA90E5A4ABE9}" type="presParOf" srcId="{399D6951-AA66-4674-8544-15D4365B796E}" destId="{8059ED6C-A200-4415-ACF3-DD79D3DC1463}" srcOrd="0" destOrd="0" presId="urn:microsoft.com/office/officeart/2005/8/layout/list1"/>
    <dgm:cxn modelId="{25769051-4D0D-4D64-AC5A-F00DDD80F68E}" type="presParOf" srcId="{399D6951-AA66-4674-8544-15D4365B796E}" destId="{6F7EDA06-354E-4C78-BD25-A8C927C45739}" srcOrd="1" destOrd="0" presId="urn:microsoft.com/office/officeart/2005/8/layout/list1"/>
    <dgm:cxn modelId="{D61D2D66-CE8E-4169-8B0A-7BF74DB226CE}" type="presParOf" srcId="{2DE3118F-4664-4E58-B4F4-FC1DEC48BD69}" destId="{FC719549-C2FA-425A-B270-C2BB5C1743D6}" srcOrd="9" destOrd="0" presId="urn:microsoft.com/office/officeart/2005/8/layout/list1"/>
    <dgm:cxn modelId="{98DC04B0-473A-4940-BEC9-77B661C3799A}" type="presParOf" srcId="{2DE3118F-4664-4E58-B4F4-FC1DEC48BD69}" destId="{F6510281-C7D3-4693-91C4-C9EB8D1C50AD}" srcOrd="10" destOrd="0" presId="urn:microsoft.com/office/officeart/2005/8/layout/list1"/>
    <dgm:cxn modelId="{D3495E6B-A1A9-4D44-A24A-65CF07D914AB}" type="presParOf" srcId="{2DE3118F-4664-4E58-B4F4-FC1DEC48BD69}" destId="{39501FD6-3079-4E00-8280-C6948D419B93}" srcOrd="11" destOrd="0" presId="urn:microsoft.com/office/officeart/2005/8/layout/list1"/>
    <dgm:cxn modelId="{48A2F2E1-B589-43A4-B20B-0557BE9BC2D2}" type="presParOf" srcId="{2DE3118F-4664-4E58-B4F4-FC1DEC48BD69}" destId="{4EE58CC0-F62D-4372-891A-545B2214FD68}" srcOrd="12" destOrd="0" presId="urn:microsoft.com/office/officeart/2005/8/layout/list1"/>
    <dgm:cxn modelId="{FE00898D-B194-4FE2-8A2D-DE3926A9FE5A}" type="presParOf" srcId="{4EE58CC0-F62D-4372-891A-545B2214FD68}" destId="{6FD74D72-50BE-41D3-A48B-BC323BBA516B}" srcOrd="0" destOrd="0" presId="urn:microsoft.com/office/officeart/2005/8/layout/list1"/>
    <dgm:cxn modelId="{A06E13A7-7776-43E5-B717-836D37AB57CA}" type="presParOf" srcId="{4EE58CC0-F62D-4372-891A-545B2214FD68}" destId="{6860CC8B-3480-4440-B0E8-501B410CC1D0}" srcOrd="1" destOrd="0" presId="urn:microsoft.com/office/officeart/2005/8/layout/list1"/>
    <dgm:cxn modelId="{CEA02FB2-A1C8-45C0-AAF4-753E5C8A2424}" type="presParOf" srcId="{2DE3118F-4664-4E58-B4F4-FC1DEC48BD69}" destId="{B05B2D21-4B1B-4FF7-B6BE-312D8D79E4AB}" srcOrd="13" destOrd="0" presId="urn:microsoft.com/office/officeart/2005/8/layout/list1"/>
    <dgm:cxn modelId="{65CD93E4-D084-4782-BE15-D99B2A19BFB9}" type="presParOf" srcId="{2DE3118F-4664-4E58-B4F4-FC1DEC48BD69}" destId="{CD83A1B9-2F14-48F3-B6C3-9B2464AE9748}"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58CE828-2CD8-436C-8B5B-49DF904245C0}"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GB"/>
        </a:p>
      </dgm:t>
    </dgm:pt>
    <dgm:pt modelId="{BF2564A4-E191-4994-B77F-B4A9309E3813}">
      <dgm:prSet phldrT="[Text]"/>
      <dgm:spPr/>
      <dgm:t>
        <a:bodyPr/>
        <a:lstStyle/>
        <a:p>
          <a:r>
            <a:rPr lang="en-GB" dirty="0"/>
            <a:t>Is it a good (better) model?</a:t>
          </a:r>
        </a:p>
      </dgm:t>
    </dgm:pt>
    <dgm:pt modelId="{2F97DAB1-B111-40DF-A274-A28B840F9EF2}" type="parTrans" cxnId="{348ED838-B441-4B32-A6D7-2CB91948E915}">
      <dgm:prSet/>
      <dgm:spPr/>
      <dgm:t>
        <a:bodyPr/>
        <a:lstStyle/>
        <a:p>
          <a:endParaRPr lang="en-GB"/>
        </a:p>
      </dgm:t>
    </dgm:pt>
    <dgm:pt modelId="{A1C7A9A4-D59E-46DE-82BD-CAA1E5AACC8E}" type="sibTrans" cxnId="{348ED838-B441-4B32-A6D7-2CB91948E915}">
      <dgm:prSet/>
      <dgm:spPr/>
      <dgm:t>
        <a:bodyPr/>
        <a:lstStyle/>
        <a:p>
          <a:endParaRPr lang="en-GB"/>
        </a:p>
      </dgm:t>
    </dgm:pt>
    <dgm:pt modelId="{5714639A-13B2-4371-9073-60531704D40D}">
      <dgm:prSet phldrT="[Text]"/>
      <dgm:spPr/>
      <dgm:t>
        <a:bodyPr/>
        <a:lstStyle/>
        <a:p>
          <a:r>
            <a:rPr lang="en-GB" dirty="0"/>
            <a:t>What is the model?</a:t>
          </a:r>
        </a:p>
      </dgm:t>
    </dgm:pt>
    <dgm:pt modelId="{26BBC3E6-821C-4D5E-AF91-7F917F3A48FD}" type="parTrans" cxnId="{514B53ED-32AD-4FDE-890B-C7475076DC82}">
      <dgm:prSet/>
      <dgm:spPr/>
      <dgm:t>
        <a:bodyPr/>
        <a:lstStyle/>
        <a:p>
          <a:endParaRPr lang="en-GB"/>
        </a:p>
      </dgm:t>
    </dgm:pt>
    <dgm:pt modelId="{831635FD-7A7D-4EB0-BC4A-8FBCDF504A63}" type="sibTrans" cxnId="{514B53ED-32AD-4FDE-890B-C7475076DC82}">
      <dgm:prSet/>
      <dgm:spPr/>
      <dgm:t>
        <a:bodyPr/>
        <a:lstStyle/>
        <a:p>
          <a:endParaRPr lang="en-GB"/>
        </a:p>
      </dgm:t>
    </dgm:pt>
    <dgm:pt modelId="{72E002D6-A22A-4D0D-A6CE-D15E93788D6C}">
      <dgm:prSet phldrT="[Text]"/>
      <dgm:spPr/>
      <dgm:t>
        <a:bodyPr/>
        <a:lstStyle/>
        <a:p>
          <a:r>
            <a:rPr lang="en-GB" dirty="0"/>
            <a:t>What is the interpretation?</a:t>
          </a:r>
        </a:p>
      </dgm:t>
    </dgm:pt>
    <dgm:pt modelId="{BAE79EB3-0220-4286-A80C-4FA1F4B5389F}" type="parTrans" cxnId="{56BDED58-51E8-4E91-BFFD-67EBA3293A90}">
      <dgm:prSet/>
      <dgm:spPr/>
      <dgm:t>
        <a:bodyPr/>
        <a:lstStyle/>
        <a:p>
          <a:endParaRPr lang="en-GB"/>
        </a:p>
      </dgm:t>
    </dgm:pt>
    <dgm:pt modelId="{85A23624-1237-4340-8D3C-296643B0E3AB}" type="sibTrans" cxnId="{56BDED58-51E8-4E91-BFFD-67EBA3293A90}">
      <dgm:prSet/>
      <dgm:spPr/>
      <dgm:t>
        <a:bodyPr/>
        <a:lstStyle/>
        <a:p>
          <a:endParaRPr lang="en-GB"/>
        </a:p>
      </dgm:t>
    </dgm:pt>
    <dgm:pt modelId="{48E6CA9A-1574-4379-9B81-AB6A7057BFDC}">
      <dgm:prSet phldrT="[Text]"/>
      <dgm:spPr/>
      <dgm:t>
        <a:bodyPr/>
        <a:lstStyle/>
        <a:p>
          <a:r>
            <a:rPr lang="en-GB" dirty="0"/>
            <a:t>What next?</a:t>
          </a:r>
        </a:p>
      </dgm:t>
    </dgm:pt>
    <dgm:pt modelId="{241E1856-E3B6-4253-A5DC-0C201C8AE047}" type="parTrans" cxnId="{7EEBCFD0-0C64-4E21-BBFF-691FD36831C0}">
      <dgm:prSet/>
      <dgm:spPr/>
      <dgm:t>
        <a:bodyPr/>
        <a:lstStyle/>
        <a:p>
          <a:endParaRPr lang="en-GB"/>
        </a:p>
      </dgm:t>
    </dgm:pt>
    <dgm:pt modelId="{845DDB98-92B7-40FA-8EAE-034591A96527}" type="sibTrans" cxnId="{7EEBCFD0-0C64-4E21-BBFF-691FD36831C0}">
      <dgm:prSet/>
      <dgm:spPr/>
      <dgm:t>
        <a:bodyPr/>
        <a:lstStyle/>
        <a:p>
          <a:endParaRPr lang="en-GB"/>
        </a:p>
      </dgm:t>
    </dgm:pt>
    <dgm:pt modelId="{5B826AD1-9090-4323-8D89-21ED6A8EF568}">
      <dgm:prSet phldrT="[Text]"/>
      <dgm:spPr/>
      <dgm:t>
        <a:bodyPr/>
        <a:lstStyle/>
        <a:p>
          <a:r>
            <a:rPr lang="en-GB" dirty="0"/>
            <a:t>F-statistic, R</a:t>
          </a:r>
          <a:r>
            <a:rPr lang="en-GB" baseline="30000" dirty="0"/>
            <a:t>2</a:t>
          </a:r>
          <a:r>
            <a:rPr lang="en-GB" dirty="0"/>
            <a:t>, Adj. R</a:t>
          </a:r>
          <a:r>
            <a:rPr lang="en-GB" baseline="30000" dirty="0"/>
            <a:t>2</a:t>
          </a:r>
        </a:p>
      </dgm:t>
    </dgm:pt>
    <dgm:pt modelId="{5CDCB91F-8207-49DE-B686-B2C06E309329}" type="parTrans" cxnId="{C2579C92-FE72-48DA-B6FD-FCAAE86EE75F}">
      <dgm:prSet/>
      <dgm:spPr/>
      <dgm:t>
        <a:bodyPr/>
        <a:lstStyle/>
        <a:p>
          <a:endParaRPr lang="en-GB"/>
        </a:p>
      </dgm:t>
    </dgm:pt>
    <dgm:pt modelId="{681D8F7A-0BFD-4088-B1D7-6B9C371AE10E}" type="sibTrans" cxnId="{C2579C92-FE72-48DA-B6FD-FCAAE86EE75F}">
      <dgm:prSet/>
      <dgm:spPr/>
      <dgm:t>
        <a:bodyPr/>
        <a:lstStyle/>
        <a:p>
          <a:endParaRPr lang="en-GB"/>
        </a:p>
      </dgm:t>
    </dgm:pt>
    <dgm:pt modelId="{5C67564F-6331-475F-9E7E-ADE66FFA146D}">
      <dgm:prSet phldrT="[Text]"/>
      <dgm:spPr/>
      <dgm:t>
        <a:bodyPr/>
        <a:lstStyle/>
        <a:p>
          <a:r>
            <a:rPr lang="en-GB" dirty="0"/>
            <a:t>t-stats</a:t>
          </a:r>
        </a:p>
      </dgm:t>
    </dgm:pt>
    <dgm:pt modelId="{F82F3F3E-44A3-4F5E-A61C-C88D1FDCF5A4}" type="parTrans" cxnId="{1CCA0390-EBA5-419F-B799-5CCD6D242E70}">
      <dgm:prSet/>
      <dgm:spPr/>
      <dgm:t>
        <a:bodyPr/>
        <a:lstStyle/>
        <a:p>
          <a:endParaRPr lang="en-GB"/>
        </a:p>
      </dgm:t>
    </dgm:pt>
    <dgm:pt modelId="{1D0607EA-BC63-4550-9E4F-42C8B0D73241}" type="sibTrans" cxnId="{1CCA0390-EBA5-419F-B799-5CCD6D242E70}">
      <dgm:prSet/>
      <dgm:spPr/>
      <dgm:t>
        <a:bodyPr/>
        <a:lstStyle/>
        <a:p>
          <a:endParaRPr lang="en-GB"/>
        </a:p>
      </dgm:t>
    </dgm:pt>
    <dgm:pt modelId="{AE488873-A854-4567-A970-C84FF7DD51FA}">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How much salary gained for each year of employment? </a:t>
          </a:r>
        </a:p>
      </dgm:t>
    </dgm:pt>
    <dgm:pt modelId="{4FA55DCE-EB2A-42BB-AAD5-808852408BFC}" type="parTrans" cxnId="{BB0F3B9A-1E2C-43D3-B62F-AC3F6C2E6E21}">
      <dgm:prSet/>
      <dgm:spPr/>
      <dgm:t>
        <a:bodyPr/>
        <a:lstStyle/>
        <a:p>
          <a:endParaRPr lang="en-GB"/>
        </a:p>
      </dgm:t>
    </dgm:pt>
    <dgm:pt modelId="{41E56028-F475-4E89-A409-EE9D078514C5}" type="sibTrans" cxnId="{BB0F3B9A-1E2C-43D3-B62F-AC3F6C2E6E21}">
      <dgm:prSet/>
      <dgm:spPr/>
      <dgm:t>
        <a:bodyPr/>
        <a:lstStyle/>
        <a:p>
          <a:endParaRPr lang="en-GB"/>
        </a:p>
      </dgm:t>
    </dgm:pt>
    <dgm:pt modelId="{527CBA6E-D1FB-4920-80E3-35BF9C1AE737}">
      <dgm:prSet phldrT="[Text]"/>
      <dgm:spPr/>
      <dgm:t>
        <a:bodyPr/>
        <a:lstStyle/>
        <a:p>
          <a:r>
            <a:rPr lang="en-GB"/>
            <a:t>Are </a:t>
          </a:r>
          <a:r>
            <a:rPr lang="en-GB" dirty="0"/>
            <a:t>coefficients significant?</a:t>
          </a:r>
        </a:p>
      </dgm:t>
    </dgm:pt>
    <dgm:pt modelId="{AFD97F1E-8D75-4D65-9857-1FC2D9377A0F}" type="parTrans" cxnId="{FAF5064C-A7F5-49C1-B66A-9212F2613642}">
      <dgm:prSet/>
      <dgm:spPr/>
      <dgm:t>
        <a:bodyPr/>
        <a:lstStyle/>
        <a:p>
          <a:endParaRPr lang="en-GB"/>
        </a:p>
      </dgm:t>
    </dgm:pt>
    <dgm:pt modelId="{2950029F-9403-4AB5-9302-2380F7C2CFD5}" type="sibTrans" cxnId="{FAF5064C-A7F5-49C1-B66A-9212F2613642}">
      <dgm:prSet/>
      <dgm:spPr/>
      <dgm:t>
        <a:bodyPr/>
        <a:lstStyle/>
        <a:p>
          <a:endParaRPr lang="en-GB"/>
        </a:p>
      </dgm:t>
    </dgm:pt>
    <dgm:pt modelId="{B5044FAF-2E22-4D9C-B49D-8CFE34CCC5D5}">
      <dgm:prSet phldrT="[Text]"/>
      <dgm:spPr>
        <a:blipFill>
          <a:blip xmlns:r="http://schemas.openxmlformats.org/officeDocument/2006/relationships" r:embed="rId1"/>
          <a:stretch>
            <a:fillRect/>
          </a:stretch>
        </a:blipFill>
      </dgm:spPr>
      <dgm:t>
        <a:bodyPr/>
        <a:lstStyle/>
        <a:p>
          <a:r>
            <a:rPr lang="en-GB">
              <a:noFill/>
            </a:rPr>
            <a:t> </a:t>
          </a:r>
        </a:p>
      </dgm:t>
    </dgm:pt>
    <dgm:pt modelId="{6C460983-A7B8-4814-A0D0-701CF2E4745D}" type="parTrans" cxnId="{3A4E8EED-5592-4067-B64F-F12E3BB0CF67}">
      <dgm:prSet/>
      <dgm:spPr/>
      <dgm:t>
        <a:bodyPr/>
        <a:lstStyle/>
        <a:p>
          <a:endParaRPr lang="en-GB"/>
        </a:p>
      </dgm:t>
    </dgm:pt>
    <dgm:pt modelId="{9F6B2C75-F355-4075-A5D2-5E4ED253C708}" type="sibTrans" cxnId="{3A4E8EED-5592-4067-B64F-F12E3BB0CF67}">
      <dgm:prSet/>
      <dgm:spPr/>
      <dgm:t>
        <a:bodyPr/>
        <a:lstStyle/>
        <a:p>
          <a:endParaRPr lang="en-GB"/>
        </a:p>
      </dgm:t>
    </dgm:pt>
    <dgm:pt modelId="{733D4311-E6CE-41A9-BD7E-7EE0DE3C2E0F}">
      <dgm:prSet phldrT="[Text]"/>
      <dgm:spPr/>
      <dgm:t>
        <a:bodyPr/>
        <a:lstStyle/>
        <a:p>
          <a:r>
            <a:rPr lang="en-GB">
              <a:noFill/>
            </a:rPr>
            <a:t> </a:t>
          </a:r>
        </a:p>
      </dgm:t>
    </dgm:pt>
    <dgm:pt modelId="{D65F7E55-3F4C-4F9A-8637-C65D0A5879DA}" type="parTrans" cxnId="{625ABB52-91B5-4099-92E8-9EB88435487C}">
      <dgm:prSet/>
      <dgm:spPr/>
      <dgm:t>
        <a:bodyPr/>
        <a:lstStyle/>
        <a:p>
          <a:endParaRPr lang="en-GB"/>
        </a:p>
      </dgm:t>
    </dgm:pt>
    <dgm:pt modelId="{3E0E6C81-A9C3-4D34-A2C4-BD5AD4B05760}" type="sibTrans" cxnId="{625ABB52-91B5-4099-92E8-9EB88435487C}">
      <dgm:prSet/>
      <dgm:spPr/>
      <dgm:t>
        <a:bodyPr/>
        <a:lstStyle/>
        <a:p>
          <a:endParaRPr lang="en-GB"/>
        </a:p>
      </dgm:t>
    </dgm:pt>
    <dgm:pt modelId="{61BC5447-506E-4DAE-ACF8-EB4508C52D8D}">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Are employees paid more for more education? </a:t>
          </a:r>
        </a:p>
      </dgm:t>
    </dgm:pt>
    <dgm:pt modelId="{742024D4-A77E-44E1-B46D-6808614DD644}" type="parTrans" cxnId="{FF67FAC6-996E-4FE3-B21D-36EDB9F6EA2A}">
      <dgm:prSet/>
      <dgm:spPr/>
      <dgm:t>
        <a:bodyPr/>
        <a:lstStyle/>
        <a:p>
          <a:endParaRPr lang="en-GB"/>
        </a:p>
      </dgm:t>
    </dgm:pt>
    <dgm:pt modelId="{9A0B1694-C735-47B5-90E4-9B88BEA77962}" type="sibTrans" cxnId="{FF67FAC6-996E-4FE3-B21D-36EDB9F6EA2A}">
      <dgm:prSet/>
      <dgm:spPr/>
      <dgm:t>
        <a:bodyPr/>
        <a:lstStyle/>
        <a:p>
          <a:endParaRPr lang="en-GB"/>
        </a:p>
      </dgm:t>
    </dgm:pt>
    <dgm:pt modelId="{1CF6AEE1-13A4-47E5-B5BA-76B71FA47311}">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Are women paid less?</a:t>
          </a:r>
        </a:p>
      </dgm:t>
    </dgm:pt>
    <dgm:pt modelId="{212C100E-CBC4-4D5E-85E6-BC9189237CF1}" type="parTrans" cxnId="{EBFDB2FE-BBF9-4E20-B235-BA0D152F7C61}">
      <dgm:prSet/>
      <dgm:spPr/>
      <dgm:t>
        <a:bodyPr/>
        <a:lstStyle/>
        <a:p>
          <a:endParaRPr lang="en-GB"/>
        </a:p>
      </dgm:t>
    </dgm:pt>
    <dgm:pt modelId="{AA9A9AF7-AA07-4FED-BA4E-35EA9C96969D}" type="sibTrans" cxnId="{EBFDB2FE-BBF9-4E20-B235-BA0D152F7C61}">
      <dgm:prSet/>
      <dgm:spPr/>
      <dgm:t>
        <a:bodyPr/>
        <a:lstStyle/>
        <a:p>
          <a:endParaRPr lang="en-GB"/>
        </a:p>
      </dgm:t>
    </dgm:pt>
    <dgm:pt modelId="{C89DEC0C-59E9-4F68-A4F6-8B7C1A3DB6D2}" type="pres">
      <dgm:prSet presAssocID="{B58CE828-2CD8-436C-8B5B-49DF904245C0}" presName="linear" presStyleCnt="0">
        <dgm:presLayoutVars>
          <dgm:dir/>
          <dgm:animLvl val="lvl"/>
          <dgm:resizeHandles val="exact"/>
        </dgm:presLayoutVars>
      </dgm:prSet>
      <dgm:spPr/>
    </dgm:pt>
    <dgm:pt modelId="{635D3688-7254-4B3C-B2AD-A1E47CB75D6C}" type="pres">
      <dgm:prSet presAssocID="{BF2564A4-E191-4994-B77F-B4A9309E3813}" presName="parentLin" presStyleCnt="0"/>
      <dgm:spPr/>
    </dgm:pt>
    <dgm:pt modelId="{0973C34C-2A40-4359-9A3F-7C8EB2104034}" type="pres">
      <dgm:prSet presAssocID="{BF2564A4-E191-4994-B77F-B4A9309E3813}" presName="parentLeftMargin" presStyleLbl="node1" presStyleIdx="0" presStyleCnt="5"/>
      <dgm:spPr/>
    </dgm:pt>
    <dgm:pt modelId="{BA962EC3-6E4D-46CE-AE69-08256A9FA81B}" type="pres">
      <dgm:prSet presAssocID="{BF2564A4-E191-4994-B77F-B4A9309E3813}" presName="parentText" presStyleLbl="node1" presStyleIdx="0" presStyleCnt="5">
        <dgm:presLayoutVars>
          <dgm:chMax val="0"/>
          <dgm:bulletEnabled val="1"/>
        </dgm:presLayoutVars>
      </dgm:prSet>
      <dgm:spPr/>
    </dgm:pt>
    <dgm:pt modelId="{800BAEC2-E80C-45CB-9208-6B420A02D3C0}" type="pres">
      <dgm:prSet presAssocID="{BF2564A4-E191-4994-B77F-B4A9309E3813}" presName="negativeSpace" presStyleCnt="0"/>
      <dgm:spPr/>
    </dgm:pt>
    <dgm:pt modelId="{5E74AC40-30C4-4E6F-888A-8AC77DECFCA5}" type="pres">
      <dgm:prSet presAssocID="{BF2564A4-E191-4994-B77F-B4A9309E3813}" presName="childText" presStyleLbl="conFgAcc1" presStyleIdx="0" presStyleCnt="5">
        <dgm:presLayoutVars>
          <dgm:bulletEnabled val="1"/>
        </dgm:presLayoutVars>
      </dgm:prSet>
      <dgm:spPr/>
    </dgm:pt>
    <dgm:pt modelId="{856666F0-78D8-457A-BDE8-3CF6846071A8}" type="pres">
      <dgm:prSet presAssocID="{A1C7A9A4-D59E-46DE-82BD-CAA1E5AACC8E}" presName="spaceBetweenRectangles" presStyleCnt="0"/>
      <dgm:spPr/>
    </dgm:pt>
    <dgm:pt modelId="{BFC21293-8C06-4C17-AA1B-DAA54D75B3DE}" type="pres">
      <dgm:prSet presAssocID="{5714639A-13B2-4371-9073-60531704D40D}" presName="parentLin" presStyleCnt="0"/>
      <dgm:spPr/>
    </dgm:pt>
    <dgm:pt modelId="{B090E3BB-C675-4A7D-B733-840ED4A7577E}" type="pres">
      <dgm:prSet presAssocID="{5714639A-13B2-4371-9073-60531704D40D}" presName="parentLeftMargin" presStyleLbl="node1" presStyleIdx="0" presStyleCnt="5"/>
      <dgm:spPr/>
    </dgm:pt>
    <dgm:pt modelId="{B350CD2B-1F3B-475D-B2DD-05D46D14EA22}" type="pres">
      <dgm:prSet presAssocID="{5714639A-13B2-4371-9073-60531704D40D}" presName="parentText" presStyleLbl="node1" presStyleIdx="1" presStyleCnt="5">
        <dgm:presLayoutVars>
          <dgm:chMax val="0"/>
          <dgm:bulletEnabled val="1"/>
        </dgm:presLayoutVars>
      </dgm:prSet>
      <dgm:spPr/>
    </dgm:pt>
    <dgm:pt modelId="{57FEED24-60FC-43A3-A93D-8630E2276A24}" type="pres">
      <dgm:prSet presAssocID="{5714639A-13B2-4371-9073-60531704D40D}" presName="negativeSpace" presStyleCnt="0"/>
      <dgm:spPr/>
    </dgm:pt>
    <dgm:pt modelId="{6AE0D302-FA6B-496E-978C-99B83D99C7EE}" type="pres">
      <dgm:prSet presAssocID="{5714639A-13B2-4371-9073-60531704D40D}" presName="childText" presStyleLbl="conFgAcc1" presStyleIdx="1" presStyleCnt="5">
        <dgm:presLayoutVars>
          <dgm:bulletEnabled val="1"/>
        </dgm:presLayoutVars>
      </dgm:prSet>
      <dgm:spPr/>
    </dgm:pt>
    <dgm:pt modelId="{9F174BBB-0799-4ABD-AB97-EA0977E80CEE}" type="pres">
      <dgm:prSet presAssocID="{831635FD-7A7D-4EB0-BC4A-8FBCDF504A63}" presName="spaceBetweenRectangles" presStyleCnt="0"/>
      <dgm:spPr/>
    </dgm:pt>
    <dgm:pt modelId="{7D000887-91E9-498C-92B9-47C9A168DD7C}" type="pres">
      <dgm:prSet presAssocID="{527CBA6E-D1FB-4920-80E3-35BF9C1AE737}" presName="parentLin" presStyleCnt="0"/>
      <dgm:spPr/>
    </dgm:pt>
    <dgm:pt modelId="{5767EC40-DE14-400C-A25D-53E854667DFF}" type="pres">
      <dgm:prSet presAssocID="{527CBA6E-D1FB-4920-80E3-35BF9C1AE737}" presName="parentLeftMargin" presStyleLbl="node1" presStyleIdx="1" presStyleCnt="5"/>
      <dgm:spPr/>
    </dgm:pt>
    <dgm:pt modelId="{1CC016AA-2152-44DB-A0D2-81D5446F8269}" type="pres">
      <dgm:prSet presAssocID="{527CBA6E-D1FB-4920-80E3-35BF9C1AE737}" presName="parentText" presStyleLbl="node1" presStyleIdx="2" presStyleCnt="5">
        <dgm:presLayoutVars>
          <dgm:chMax val="0"/>
          <dgm:bulletEnabled val="1"/>
        </dgm:presLayoutVars>
      </dgm:prSet>
      <dgm:spPr/>
    </dgm:pt>
    <dgm:pt modelId="{89D455C7-1BB7-42B1-9DF6-E6C2DEDB9B9E}" type="pres">
      <dgm:prSet presAssocID="{527CBA6E-D1FB-4920-80E3-35BF9C1AE737}" presName="negativeSpace" presStyleCnt="0"/>
      <dgm:spPr/>
    </dgm:pt>
    <dgm:pt modelId="{90CE1806-5F15-476C-9BEA-B96C1F574481}" type="pres">
      <dgm:prSet presAssocID="{527CBA6E-D1FB-4920-80E3-35BF9C1AE737}" presName="childText" presStyleLbl="conFgAcc1" presStyleIdx="2" presStyleCnt="5">
        <dgm:presLayoutVars>
          <dgm:bulletEnabled val="1"/>
        </dgm:presLayoutVars>
      </dgm:prSet>
      <dgm:spPr/>
    </dgm:pt>
    <dgm:pt modelId="{00C331C5-1A84-4D2E-8083-7852776CA332}" type="pres">
      <dgm:prSet presAssocID="{2950029F-9403-4AB5-9302-2380F7C2CFD5}" presName="spaceBetweenRectangles" presStyleCnt="0"/>
      <dgm:spPr/>
    </dgm:pt>
    <dgm:pt modelId="{E3D7CE76-501D-45D1-BFCD-DFB59D901C44}" type="pres">
      <dgm:prSet presAssocID="{72E002D6-A22A-4D0D-A6CE-D15E93788D6C}" presName="parentLin" presStyleCnt="0"/>
      <dgm:spPr/>
    </dgm:pt>
    <dgm:pt modelId="{1CE1107C-4A77-4F2A-A5D7-233991347D8D}" type="pres">
      <dgm:prSet presAssocID="{72E002D6-A22A-4D0D-A6CE-D15E93788D6C}" presName="parentLeftMargin" presStyleLbl="node1" presStyleIdx="2" presStyleCnt="5"/>
      <dgm:spPr/>
    </dgm:pt>
    <dgm:pt modelId="{C5DCEC05-182C-4668-BF46-6017267F44D8}" type="pres">
      <dgm:prSet presAssocID="{72E002D6-A22A-4D0D-A6CE-D15E93788D6C}" presName="parentText" presStyleLbl="node1" presStyleIdx="3" presStyleCnt="5">
        <dgm:presLayoutVars>
          <dgm:chMax val="0"/>
          <dgm:bulletEnabled val="1"/>
        </dgm:presLayoutVars>
      </dgm:prSet>
      <dgm:spPr/>
    </dgm:pt>
    <dgm:pt modelId="{C150D688-01D4-41B8-B509-14A5C942ECF2}" type="pres">
      <dgm:prSet presAssocID="{72E002D6-A22A-4D0D-A6CE-D15E93788D6C}" presName="negativeSpace" presStyleCnt="0"/>
      <dgm:spPr/>
    </dgm:pt>
    <dgm:pt modelId="{3320EC1D-DBE9-48DB-9AB1-88D49A2D7163}" type="pres">
      <dgm:prSet presAssocID="{72E002D6-A22A-4D0D-A6CE-D15E93788D6C}" presName="childText" presStyleLbl="conFgAcc1" presStyleIdx="3" presStyleCnt="5">
        <dgm:presLayoutVars>
          <dgm:bulletEnabled val="1"/>
        </dgm:presLayoutVars>
      </dgm:prSet>
      <dgm:spPr/>
    </dgm:pt>
    <dgm:pt modelId="{B6E734E6-75ED-470D-A851-8906857FD5DA}" type="pres">
      <dgm:prSet presAssocID="{85A23624-1237-4340-8D3C-296643B0E3AB}" presName="spaceBetweenRectangles" presStyleCnt="0"/>
      <dgm:spPr/>
    </dgm:pt>
    <dgm:pt modelId="{C08B9FDD-DA4E-40F5-A1BA-72C4A3299AC7}" type="pres">
      <dgm:prSet presAssocID="{48E6CA9A-1574-4379-9B81-AB6A7057BFDC}" presName="parentLin" presStyleCnt="0"/>
      <dgm:spPr/>
    </dgm:pt>
    <dgm:pt modelId="{21AA739D-3E42-4519-92B0-8B57BC23E768}" type="pres">
      <dgm:prSet presAssocID="{48E6CA9A-1574-4379-9B81-AB6A7057BFDC}" presName="parentLeftMargin" presStyleLbl="node1" presStyleIdx="3" presStyleCnt="5"/>
      <dgm:spPr/>
    </dgm:pt>
    <dgm:pt modelId="{15F6EDEA-7740-4C35-BC92-D083E6C2CD6D}" type="pres">
      <dgm:prSet presAssocID="{48E6CA9A-1574-4379-9B81-AB6A7057BFDC}" presName="parentText" presStyleLbl="node1" presStyleIdx="4" presStyleCnt="5">
        <dgm:presLayoutVars>
          <dgm:chMax val="0"/>
          <dgm:bulletEnabled val="1"/>
        </dgm:presLayoutVars>
      </dgm:prSet>
      <dgm:spPr/>
    </dgm:pt>
    <dgm:pt modelId="{1E79B353-803F-4A91-A0D7-3B81EA14AFE9}" type="pres">
      <dgm:prSet presAssocID="{48E6CA9A-1574-4379-9B81-AB6A7057BFDC}" presName="negativeSpace" presStyleCnt="0"/>
      <dgm:spPr/>
    </dgm:pt>
    <dgm:pt modelId="{056D1C90-DF26-48A9-B2F1-E740872C05E7}" type="pres">
      <dgm:prSet presAssocID="{48E6CA9A-1574-4379-9B81-AB6A7057BFDC}" presName="childText" presStyleLbl="conFgAcc1" presStyleIdx="4" presStyleCnt="5">
        <dgm:presLayoutVars>
          <dgm:bulletEnabled val="1"/>
        </dgm:presLayoutVars>
      </dgm:prSet>
      <dgm:spPr/>
    </dgm:pt>
  </dgm:ptLst>
  <dgm:cxnLst>
    <dgm:cxn modelId="{C86E350E-6C81-441C-8D1D-0E9643C1948B}" type="presOf" srcId="{48E6CA9A-1574-4379-9B81-AB6A7057BFDC}" destId="{15F6EDEA-7740-4C35-BC92-D083E6C2CD6D}" srcOrd="1" destOrd="0" presId="urn:microsoft.com/office/officeart/2005/8/layout/list1"/>
    <dgm:cxn modelId="{DE4BFD13-B06B-46FB-B5CC-7EA28EE146D4}" type="presOf" srcId="{72E002D6-A22A-4D0D-A6CE-D15E93788D6C}" destId="{1CE1107C-4A77-4F2A-A5D7-233991347D8D}" srcOrd="0" destOrd="0" presId="urn:microsoft.com/office/officeart/2005/8/layout/list1"/>
    <dgm:cxn modelId="{CF625217-7AF7-4E97-93A7-132D3DDBA958}" type="presOf" srcId="{5B826AD1-9090-4323-8D89-21ED6A8EF568}" destId="{5E74AC40-30C4-4E6F-888A-8AC77DECFCA5}" srcOrd="0" destOrd="0" presId="urn:microsoft.com/office/officeart/2005/8/layout/list1"/>
    <dgm:cxn modelId="{7A5D2C18-F106-408B-806C-0EB140FD50FA}" type="presOf" srcId="{733D4311-E6CE-41A9-BD7E-7EE0DE3C2E0F}" destId="{6AE0D302-FA6B-496E-978C-99B83D99C7EE}" srcOrd="0" destOrd="1" presId="urn:microsoft.com/office/officeart/2005/8/layout/list1"/>
    <dgm:cxn modelId="{A3073131-79CC-4750-A678-131219F475C0}" type="presOf" srcId="{BF2564A4-E191-4994-B77F-B4A9309E3813}" destId="{0973C34C-2A40-4359-9A3F-7C8EB2104034}" srcOrd="0" destOrd="0" presId="urn:microsoft.com/office/officeart/2005/8/layout/list1"/>
    <dgm:cxn modelId="{348ED838-B441-4B32-A6D7-2CB91948E915}" srcId="{B58CE828-2CD8-436C-8B5B-49DF904245C0}" destId="{BF2564A4-E191-4994-B77F-B4A9309E3813}" srcOrd="0" destOrd="0" parTransId="{2F97DAB1-B111-40DF-A274-A28B840F9EF2}" sibTransId="{A1C7A9A4-D59E-46DE-82BD-CAA1E5AACC8E}"/>
    <dgm:cxn modelId="{A9852965-8216-4535-A5D8-86CB8CF27BFC}" type="presOf" srcId="{5714639A-13B2-4371-9073-60531704D40D}" destId="{B350CD2B-1F3B-475D-B2DD-05D46D14EA22}" srcOrd="1" destOrd="0" presId="urn:microsoft.com/office/officeart/2005/8/layout/list1"/>
    <dgm:cxn modelId="{FAF5064C-A7F5-49C1-B66A-9212F2613642}" srcId="{B58CE828-2CD8-436C-8B5B-49DF904245C0}" destId="{527CBA6E-D1FB-4920-80E3-35BF9C1AE737}" srcOrd="2" destOrd="0" parTransId="{AFD97F1E-8D75-4D65-9857-1FC2D9377A0F}" sibTransId="{2950029F-9403-4AB5-9302-2380F7C2CFD5}"/>
    <dgm:cxn modelId="{95C90E4D-18F1-4088-8636-AD46493AC84C}" type="presOf" srcId="{BF2564A4-E191-4994-B77F-B4A9309E3813}" destId="{BA962EC3-6E4D-46CE-AE69-08256A9FA81B}" srcOrd="1" destOrd="0" presId="urn:microsoft.com/office/officeart/2005/8/layout/list1"/>
    <dgm:cxn modelId="{14A20170-5BBC-49F4-9A08-89EBE61E6005}" type="presOf" srcId="{527CBA6E-D1FB-4920-80E3-35BF9C1AE737}" destId="{1CC016AA-2152-44DB-A0D2-81D5446F8269}" srcOrd="1" destOrd="0" presId="urn:microsoft.com/office/officeart/2005/8/layout/list1"/>
    <dgm:cxn modelId="{625ABB52-91B5-4099-92E8-9EB88435487C}" srcId="{5714639A-13B2-4371-9073-60531704D40D}" destId="{733D4311-E6CE-41A9-BD7E-7EE0DE3C2E0F}" srcOrd="1" destOrd="0" parTransId="{D65F7E55-3F4C-4F9A-8637-C65D0A5879DA}" sibTransId="{3E0E6C81-A9C3-4D34-A2C4-BD5AD4B05760}"/>
    <dgm:cxn modelId="{56BDED58-51E8-4E91-BFFD-67EBA3293A90}" srcId="{B58CE828-2CD8-436C-8B5B-49DF904245C0}" destId="{72E002D6-A22A-4D0D-A6CE-D15E93788D6C}" srcOrd="3" destOrd="0" parTransId="{BAE79EB3-0220-4286-A80C-4FA1F4B5389F}" sibTransId="{85A23624-1237-4340-8D3C-296643B0E3AB}"/>
    <dgm:cxn modelId="{C5C19E59-4356-46F3-A62C-7C0B7799EDC9}" type="presOf" srcId="{61BC5447-506E-4DAE-ACF8-EB4508C52D8D}" destId="{3320EC1D-DBE9-48DB-9AB1-88D49A2D7163}" srcOrd="0" destOrd="1" presId="urn:microsoft.com/office/officeart/2005/8/layout/list1"/>
    <dgm:cxn modelId="{F55F087A-1E33-4248-A038-AC3EF3F65BDC}" type="presOf" srcId="{72E002D6-A22A-4D0D-A6CE-D15E93788D6C}" destId="{C5DCEC05-182C-4668-BF46-6017267F44D8}" srcOrd="1" destOrd="0" presId="urn:microsoft.com/office/officeart/2005/8/layout/list1"/>
    <dgm:cxn modelId="{6D08BF7F-6DBF-4548-A871-4839291CABC7}" type="presOf" srcId="{5C67564F-6331-475F-9E7E-ADE66FFA146D}" destId="{90CE1806-5F15-476C-9BEA-B96C1F574481}" srcOrd="0" destOrd="0" presId="urn:microsoft.com/office/officeart/2005/8/layout/list1"/>
    <dgm:cxn modelId="{1CCA0390-EBA5-419F-B799-5CCD6D242E70}" srcId="{527CBA6E-D1FB-4920-80E3-35BF9C1AE737}" destId="{5C67564F-6331-475F-9E7E-ADE66FFA146D}" srcOrd="0" destOrd="0" parTransId="{F82F3F3E-44A3-4F5E-A61C-C88D1FDCF5A4}" sibTransId="{1D0607EA-BC63-4550-9E4F-42C8B0D73241}"/>
    <dgm:cxn modelId="{C2579C92-FE72-48DA-B6FD-FCAAE86EE75F}" srcId="{BF2564A4-E191-4994-B77F-B4A9309E3813}" destId="{5B826AD1-9090-4323-8D89-21ED6A8EF568}" srcOrd="0" destOrd="0" parTransId="{5CDCB91F-8207-49DE-B686-B2C06E309329}" sibTransId="{681D8F7A-0BFD-4088-B1D7-6B9C371AE10E}"/>
    <dgm:cxn modelId="{E5D50E99-643C-4711-A1DC-7D0725DD695F}" type="presOf" srcId="{AE488873-A854-4567-A970-C84FF7DD51FA}" destId="{3320EC1D-DBE9-48DB-9AB1-88D49A2D7163}" srcOrd="0" destOrd="0" presId="urn:microsoft.com/office/officeart/2005/8/layout/list1"/>
    <dgm:cxn modelId="{BB0F3B9A-1E2C-43D3-B62F-AC3F6C2E6E21}" srcId="{72E002D6-A22A-4D0D-A6CE-D15E93788D6C}" destId="{AE488873-A854-4567-A970-C84FF7DD51FA}" srcOrd="0" destOrd="0" parTransId="{4FA55DCE-EB2A-42BB-AAD5-808852408BFC}" sibTransId="{41E56028-F475-4E89-A409-EE9D078514C5}"/>
    <dgm:cxn modelId="{631307A3-5C78-4624-B77E-3109FAE615BF}" type="presOf" srcId="{B58CE828-2CD8-436C-8B5B-49DF904245C0}" destId="{C89DEC0C-59E9-4F68-A4F6-8B7C1A3DB6D2}" srcOrd="0" destOrd="0" presId="urn:microsoft.com/office/officeart/2005/8/layout/list1"/>
    <dgm:cxn modelId="{172AC3A5-5B1F-42E7-BA3E-BB8993E1DFCC}" type="presOf" srcId="{48E6CA9A-1574-4379-9B81-AB6A7057BFDC}" destId="{21AA739D-3E42-4519-92B0-8B57BC23E768}" srcOrd="0" destOrd="0" presId="urn:microsoft.com/office/officeart/2005/8/layout/list1"/>
    <dgm:cxn modelId="{D1EC66A9-7D85-4BC5-9C06-F326D3CDD666}" type="presOf" srcId="{5714639A-13B2-4371-9073-60531704D40D}" destId="{B090E3BB-C675-4A7D-B733-840ED4A7577E}" srcOrd="0" destOrd="0" presId="urn:microsoft.com/office/officeart/2005/8/layout/list1"/>
    <dgm:cxn modelId="{FF67FAC6-996E-4FE3-B21D-36EDB9F6EA2A}" srcId="{72E002D6-A22A-4D0D-A6CE-D15E93788D6C}" destId="{61BC5447-506E-4DAE-ACF8-EB4508C52D8D}" srcOrd="1" destOrd="0" parTransId="{742024D4-A77E-44E1-B46D-6808614DD644}" sibTransId="{9A0B1694-C735-47B5-90E4-9B88BEA77962}"/>
    <dgm:cxn modelId="{E0D4A3CE-1A78-451C-AE29-FD8AEA25AB05}" type="presOf" srcId="{527CBA6E-D1FB-4920-80E3-35BF9C1AE737}" destId="{5767EC40-DE14-400C-A25D-53E854667DFF}" srcOrd="0" destOrd="0" presId="urn:microsoft.com/office/officeart/2005/8/layout/list1"/>
    <dgm:cxn modelId="{7EEBCFD0-0C64-4E21-BBFF-691FD36831C0}" srcId="{B58CE828-2CD8-436C-8B5B-49DF904245C0}" destId="{48E6CA9A-1574-4379-9B81-AB6A7057BFDC}" srcOrd="4" destOrd="0" parTransId="{241E1856-E3B6-4253-A5DC-0C201C8AE047}" sibTransId="{845DDB98-92B7-40FA-8EAE-034591A96527}"/>
    <dgm:cxn modelId="{514B53ED-32AD-4FDE-890B-C7475076DC82}" srcId="{B58CE828-2CD8-436C-8B5B-49DF904245C0}" destId="{5714639A-13B2-4371-9073-60531704D40D}" srcOrd="1" destOrd="0" parTransId="{26BBC3E6-821C-4D5E-AF91-7F917F3A48FD}" sibTransId="{831635FD-7A7D-4EB0-BC4A-8FBCDF504A63}"/>
    <dgm:cxn modelId="{3A4E8EED-5592-4067-B64F-F12E3BB0CF67}" srcId="{5714639A-13B2-4371-9073-60531704D40D}" destId="{B5044FAF-2E22-4D9C-B49D-8CFE34CCC5D5}" srcOrd="0" destOrd="0" parTransId="{6C460983-A7B8-4814-A0D0-701CF2E4745D}" sibTransId="{9F6B2C75-F355-4075-A5D2-5E4ED253C708}"/>
    <dgm:cxn modelId="{6EC12BF5-4444-49B9-87CF-E830B013B28B}" type="presOf" srcId="{B5044FAF-2E22-4D9C-B49D-8CFE34CCC5D5}" destId="{6AE0D302-FA6B-496E-978C-99B83D99C7EE}" srcOrd="0" destOrd="0" presId="urn:microsoft.com/office/officeart/2005/8/layout/list1"/>
    <dgm:cxn modelId="{EBFDB2FE-BBF9-4E20-B235-BA0D152F7C61}" srcId="{72E002D6-A22A-4D0D-A6CE-D15E93788D6C}" destId="{1CF6AEE1-13A4-47E5-B5BA-76B71FA47311}" srcOrd="2" destOrd="0" parTransId="{212C100E-CBC4-4D5E-85E6-BC9189237CF1}" sibTransId="{AA9A9AF7-AA07-4FED-BA4E-35EA9C96969D}"/>
    <dgm:cxn modelId="{606ED6FE-B14D-49A0-B47E-1C706F7B58D5}" type="presOf" srcId="{1CF6AEE1-13A4-47E5-B5BA-76B71FA47311}" destId="{3320EC1D-DBE9-48DB-9AB1-88D49A2D7163}" srcOrd="0" destOrd="2" presId="urn:microsoft.com/office/officeart/2005/8/layout/list1"/>
    <dgm:cxn modelId="{A2950280-BC32-4BF9-B228-1EEBCC64C727}" type="presParOf" srcId="{C89DEC0C-59E9-4F68-A4F6-8B7C1A3DB6D2}" destId="{635D3688-7254-4B3C-B2AD-A1E47CB75D6C}" srcOrd="0" destOrd="0" presId="urn:microsoft.com/office/officeart/2005/8/layout/list1"/>
    <dgm:cxn modelId="{3A206012-ACC4-4860-8B66-F80DA3D0E3A6}" type="presParOf" srcId="{635D3688-7254-4B3C-B2AD-A1E47CB75D6C}" destId="{0973C34C-2A40-4359-9A3F-7C8EB2104034}" srcOrd="0" destOrd="0" presId="urn:microsoft.com/office/officeart/2005/8/layout/list1"/>
    <dgm:cxn modelId="{CC492F1F-84A6-4DE5-ADFD-EE140523345F}" type="presParOf" srcId="{635D3688-7254-4B3C-B2AD-A1E47CB75D6C}" destId="{BA962EC3-6E4D-46CE-AE69-08256A9FA81B}" srcOrd="1" destOrd="0" presId="urn:microsoft.com/office/officeart/2005/8/layout/list1"/>
    <dgm:cxn modelId="{CBA6BBBF-95E5-40B6-9C43-B88AC48D6FE7}" type="presParOf" srcId="{C89DEC0C-59E9-4F68-A4F6-8B7C1A3DB6D2}" destId="{800BAEC2-E80C-45CB-9208-6B420A02D3C0}" srcOrd="1" destOrd="0" presId="urn:microsoft.com/office/officeart/2005/8/layout/list1"/>
    <dgm:cxn modelId="{94D657E3-B825-468A-B6BD-D4DC67BD11F3}" type="presParOf" srcId="{C89DEC0C-59E9-4F68-A4F6-8B7C1A3DB6D2}" destId="{5E74AC40-30C4-4E6F-888A-8AC77DECFCA5}" srcOrd="2" destOrd="0" presId="urn:microsoft.com/office/officeart/2005/8/layout/list1"/>
    <dgm:cxn modelId="{AF22E1E3-EBD8-4F0D-95E1-E323CF0EA67A}" type="presParOf" srcId="{C89DEC0C-59E9-4F68-A4F6-8B7C1A3DB6D2}" destId="{856666F0-78D8-457A-BDE8-3CF6846071A8}" srcOrd="3" destOrd="0" presId="urn:microsoft.com/office/officeart/2005/8/layout/list1"/>
    <dgm:cxn modelId="{BBB4BD85-A4BC-4804-8EEC-B874C7AF8DEB}" type="presParOf" srcId="{C89DEC0C-59E9-4F68-A4F6-8B7C1A3DB6D2}" destId="{BFC21293-8C06-4C17-AA1B-DAA54D75B3DE}" srcOrd="4" destOrd="0" presId="urn:microsoft.com/office/officeart/2005/8/layout/list1"/>
    <dgm:cxn modelId="{FCC0491B-49B4-40CA-A45B-557158B8FB4D}" type="presParOf" srcId="{BFC21293-8C06-4C17-AA1B-DAA54D75B3DE}" destId="{B090E3BB-C675-4A7D-B733-840ED4A7577E}" srcOrd="0" destOrd="0" presId="urn:microsoft.com/office/officeart/2005/8/layout/list1"/>
    <dgm:cxn modelId="{7A4E8F0B-958D-4682-9B25-06170A0D3904}" type="presParOf" srcId="{BFC21293-8C06-4C17-AA1B-DAA54D75B3DE}" destId="{B350CD2B-1F3B-475D-B2DD-05D46D14EA22}" srcOrd="1" destOrd="0" presId="urn:microsoft.com/office/officeart/2005/8/layout/list1"/>
    <dgm:cxn modelId="{7D38E220-AA0A-4C68-861F-F9F0B636B5AE}" type="presParOf" srcId="{C89DEC0C-59E9-4F68-A4F6-8B7C1A3DB6D2}" destId="{57FEED24-60FC-43A3-A93D-8630E2276A24}" srcOrd="5" destOrd="0" presId="urn:microsoft.com/office/officeart/2005/8/layout/list1"/>
    <dgm:cxn modelId="{E6752DD6-EB63-4885-9D62-87A6D6A865B5}" type="presParOf" srcId="{C89DEC0C-59E9-4F68-A4F6-8B7C1A3DB6D2}" destId="{6AE0D302-FA6B-496E-978C-99B83D99C7EE}" srcOrd="6" destOrd="0" presId="urn:microsoft.com/office/officeart/2005/8/layout/list1"/>
    <dgm:cxn modelId="{323F8407-7922-4963-916A-E8C10251ADC0}" type="presParOf" srcId="{C89DEC0C-59E9-4F68-A4F6-8B7C1A3DB6D2}" destId="{9F174BBB-0799-4ABD-AB97-EA0977E80CEE}" srcOrd="7" destOrd="0" presId="urn:microsoft.com/office/officeart/2005/8/layout/list1"/>
    <dgm:cxn modelId="{5543DB95-8AD6-4CCD-9103-A9D2E2CE21B4}" type="presParOf" srcId="{C89DEC0C-59E9-4F68-A4F6-8B7C1A3DB6D2}" destId="{7D000887-91E9-498C-92B9-47C9A168DD7C}" srcOrd="8" destOrd="0" presId="urn:microsoft.com/office/officeart/2005/8/layout/list1"/>
    <dgm:cxn modelId="{CC7B9D91-94F1-4C8C-A198-D928A9B3DDD0}" type="presParOf" srcId="{7D000887-91E9-498C-92B9-47C9A168DD7C}" destId="{5767EC40-DE14-400C-A25D-53E854667DFF}" srcOrd="0" destOrd="0" presId="urn:microsoft.com/office/officeart/2005/8/layout/list1"/>
    <dgm:cxn modelId="{A624206B-4959-4399-9004-066E8641467D}" type="presParOf" srcId="{7D000887-91E9-498C-92B9-47C9A168DD7C}" destId="{1CC016AA-2152-44DB-A0D2-81D5446F8269}" srcOrd="1" destOrd="0" presId="urn:microsoft.com/office/officeart/2005/8/layout/list1"/>
    <dgm:cxn modelId="{D1CBDABA-4352-4224-B5EB-695A97E45E46}" type="presParOf" srcId="{C89DEC0C-59E9-4F68-A4F6-8B7C1A3DB6D2}" destId="{89D455C7-1BB7-42B1-9DF6-E6C2DEDB9B9E}" srcOrd="9" destOrd="0" presId="urn:microsoft.com/office/officeart/2005/8/layout/list1"/>
    <dgm:cxn modelId="{3594225C-C3C4-4B1A-B066-16166E0A9314}" type="presParOf" srcId="{C89DEC0C-59E9-4F68-A4F6-8B7C1A3DB6D2}" destId="{90CE1806-5F15-476C-9BEA-B96C1F574481}" srcOrd="10" destOrd="0" presId="urn:microsoft.com/office/officeart/2005/8/layout/list1"/>
    <dgm:cxn modelId="{E1BB7C21-7E2B-4DE5-9BB5-7D36B2EC0EFB}" type="presParOf" srcId="{C89DEC0C-59E9-4F68-A4F6-8B7C1A3DB6D2}" destId="{00C331C5-1A84-4D2E-8083-7852776CA332}" srcOrd="11" destOrd="0" presId="urn:microsoft.com/office/officeart/2005/8/layout/list1"/>
    <dgm:cxn modelId="{ABB73291-2378-46BA-AA34-4C82BDC8196A}" type="presParOf" srcId="{C89DEC0C-59E9-4F68-A4F6-8B7C1A3DB6D2}" destId="{E3D7CE76-501D-45D1-BFCD-DFB59D901C44}" srcOrd="12" destOrd="0" presId="urn:microsoft.com/office/officeart/2005/8/layout/list1"/>
    <dgm:cxn modelId="{5817C298-A2FC-4668-BC7B-91D23EC2969C}" type="presParOf" srcId="{E3D7CE76-501D-45D1-BFCD-DFB59D901C44}" destId="{1CE1107C-4A77-4F2A-A5D7-233991347D8D}" srcOrd="0" destOrd="0" presId="urn:microsoft.com/office/officeart/2005/8/layout/list1"/>
    <dgm:cxn modelId="{90EE3173-B82C-41C5-BB36-19B762F2E6EC}" type="presParOf" srcId="{E3D7CE76-501D-45D1-BFCD-DFB59D901C44}" destId="{C5DCEC05-182C-4668-BF46-6017267F44D8}" srcOrd="1" destOrd="0" presId="urn:microsoft.com/office/officeart/2005/8/layout/list1"/>
    <dgm:cxn modelId="{7C20F8F6-0E47-4D6D-A42D-00DFF354EC54}" type="presParOf" srcId="{C89DEC0C-59E9-4F68-A4F6-8B7C1A3DB6D2}" destId="{C150D688-01D4-41B8-B509-14A5C942ECF2}" srcOrd="13" destOrd="0" presId="urn:microsoft.com/office/officeart/2005/8/layout/list1"/>
    <dgm:cxn modelId="{108E4C7D-9CF7-4C0D-BB3E-ABB81A1E2EF8}" type="presParOf" srcId="{C89DEC0C-59E9-4F68-A4F6-8B7C1A3DB6D2}" destId="{3320EC1D-DBE9-48DB-9AB1-88D49A2D7163}" srcOrd="14" destOrd="0" presId="urn:microsoft.com/office/officeart/2005/8/layout/list1"/>
    <dgm:cxn modelId="{5AC484C9-7FCF-4E74-AC06-81C6B7C89BF9}" type="presParOf" srcId="{C89DEC0C-59E9-4F68-A4F6-8B7C1A3DB6D2}" destId="{B6E734E6-75ED-470D-A851-8906857FD5DA}" srcOrd="15" destOrd="0" presId="urn:microsoft.com/office/officeart/2005/8/layout/list1"/>
    <dgm:cxn modelId="{05D7CED8-ADFE-479A-B570-2CEA7B4BEACC}" type="presParOf" srcId="{C89DEC0C-59E9-4F68-A4F6-8B7C1A3DB6D2}" destId="{C08B9FDD-DA4E-40F5-A1BA-72C4A3299AC7}" srcOrd="16" destOrd="0" presId="urn:microsoft.com/office/officeart/2005/8/layout/list1"/>
    <dgm:cxn modelId="{61DC923F-3483-476F-8F82-D69015D97410}" type="presParOf" srcId="{C08B9FDD-DA4E-40F5-A1BA-72C4A3299AC7}" destId="{21AA739D-3E42-4519-92B0-8B57BC23E768}" srcOrd="0" destOrd="0" presId="urn:microsoft.com/office/officeart/2005/8/layout/list1"/>
    <dgm:cxn modelId="{29DB1137-919B-4BB2-BE73-6CBDFD19584D}" type="presParOf" srcId="{C08B9FDD-DA4E-40F5-A1BA-72C4A3299AC7}" destId="{15F6EDEA-7740-4C35-BC92-D083E6C2CD6D}" srcOrd="1" destOrd="0" presId="urn:microsoft.com/office/officeart/2005/8/layout/list1"/>
    <dgm:cxn modelId="{203E0109-9AA0-41F1-A6ED-61B075D90A27}" type="presParOf" srcId="{C89DEC0C-59E9-4F68-A4F6-8B7C1A3DB6D2}" destId="{1E79B353-803F-4A91-A0D7-3B81EA14AFE9}" srcOrd="17" destOrd="0" presId="urn:microsoft.com/office/officeart/2005/8/layout/list1"/>
    <dgm:cxn modelId="{C8530580-A74A-44F5-AC01-0564473E75C5}" type="presParOf" srcId="{C89DEC0C-59E9-4F68-A4F6-8B7C1A3DB6D2}" destId="{056D1C90-DF26-48A9-B2F1-E740872C05E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59C078-10E3-48E6-9F2D-CA0CDD410CEE}"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GB"/>
        </a:p>
      </dgm:t>
    </dgm:pt>
    <dgm:pt modelId="{76C551CB-7A73-4AC7-AC11-28B8F03909CD}">
      <dgm:prSet phldrT="[Text]"/>
      <dgm:spPr/>
      <dgm:t>
        <a:bodyPr/>
        <a:lstStyle/>
        <a:p>
          <a:r>
            <a:rPr lang="en-GB" dirty="0"/>
            <a:t>1</a:t>
          </a:r>
        </a:p>
      </dgm:t>
    </dgm:pt>
    <dgm:pt modelId="{1280D116-FF5C-4F65-A44D-93C029A0281F}" type="parTrans" cxnId="{3C8D4C68-62E3-4464-B542-A5EFC7B6F4CE}">
      <dgm:prSet/>
      <dgm:spPr/>
      <dgm:t>
        <a:bodyPr/>
        <a:lstStyle/>
        <a:p>
          <a:endParaRPr lang="en-GB"/>
        </a:p>
      </dgm:t>
    </dgm:pt>
    <dgm:pt modelId="{AB782B12-05A7-465B-A9F7-29CE1DD4F77D}" type="sibTrans" cxnId="{3C8D4C68-62E3-4464-B542-A5EFC7B6F4CE}">
      <dgm:prSet/>
      <dgm:spPr/>
      <dgm:t>
        <a:bodyPr/>
        <a:lstStyle/>
        <a:p>
          <a:endParaRPr lang="en-GB"/>
        </a:p>
      </dgm:t>
    </dgm:pt>
    <dgm:pt modelId="{C5334310-FF12-4991-8CFA-147606858279}">
      <dgm:prSet phldrT="[Text]" custT="1"/>
      <dgm:spPr/>
      <dgm:t>
        <a:bodyPr/>
        <a:lstStyle/>
        <a:p>
          <a:r>
            <a:rPr lang="en-US" altLang="en-US" sz="2000" dirty="0"/>
            <a:t>Cannot use the original categorical variables</a:t>
          </a:r>
          <a:endParaRPr lang="en-GB" sz="2000" dirty="0"/>
        </a:p>
      </dgm:t>
    </dgm:pt>
    <dgm:pt modelId="{7E870DAD-9453-4537-A91B-148097530BEF}" type="parTrans" cxnId="{DB6B31E7-E6C2-4230-8D41-7EFEB4B66E9B}">
      <dgm:prSet/>
      <dgm:spPr/>
      <dgm:t>
        <a:bodyPr/>
        <a:lstStyle/>
        <a:p>
          <a:endParaRPr lang="en-GB"/>
        </a:p>
      </dgm:t>
    </dgm:pt>
    <dgm:pt modelId="{38A9DB26-FB53-497B-A531-7FF8E7FDD35B}" type="sibTrans" cxnId="{DB6B31E7-E6C2-4230-8D41-7EFEB4B66E9B}">
      <dgm:prSet/>
      <dgm:spPr/>
      <dgm:t>
        <a:bodyPr/>
        <a:lstStyle/>
        <a:p>
          <a:endParaRPr lang="en-GB"/>
        </a:p>
      </dgm:t>
    </dgm:pt>
    <dgm:pt modelId="{F9F22686-ECEE-4F3E-9EAA-680C05943358}">
      <dgm:prSet custT="1"/>
      <dgm:spPr/>
      <dgm:t>
        <a:bodyPr/>
        <a:lstStyle/>
        <a:p>
          <a:r>
            <a:rPr lang="en-US" altLang="en-US" sz="2000" dirty="0"/>
            <a:t>Only use new dummy / indicator variables</a:t>
          </a:r>
          <a:endParaRPr lang="en-GB" sz="2000" dirty="0"/>
        </a:p>
      </dgm:t>
    </dgm:pt>
    <dgm:pt modelId="{4E929E49-9385-4B69-8EFF-2F1BD6842AD8}" type="parTrans" cxnId="{CB834F5C-CE2F-46D8-AFC1-C24CC2AE1CAA}">
      <dgm:prSet/>
      <dgm:spPr/>
      <dgm:t>
        <a:bodyPr/>
        <a:lstStyle/>
        <a:p>
          <a:endParaRPr lang="en-GB"/>
        </a:p>
      </dgm:t>
    </dgm:pt>
    <dgm:pt modelId="{9BF1EFB4-E33F-4726-A63D-AAFC0FE5E581}" type="sibTrans" cxnId="{CB834F5C-CE2F-46D8-AFC1-C24CC2AE1CAA}">
      <dgm:prSet/>
      <dgm:spPr/>
      <dgm:t>
        <a:bodyPr/>
        <a:lstStyle/>
        <a:p>
          <a:endParaRPr lang="en-GB"/>
        </a:p>
      </dgm:t>
    </dgm:pt>
    <dgm:pt modelId="{56EF9D56-3AA8-483B-9D72-080040830019}">
      <dgm:prSet/>
      <dgm:spPr/>
      <dgm:t>
        <a:bodyPr/>
        <a:lstStyle/>
        <a:p>
          <a:r>
            <a:rPr lang="en-US" altLang="en-US" dirty="0"/>
            <a:t>2</a:t>
          </a:r>
        </a:p>
      </dgm:t>
    </dgm:pt>
    <dgm:pt modelId="{FD95E2AA-F78A-4A94-B147-C2E505719AC1}" type="parTrans" cxnId="{12B16E67-D38B-4E44-BA66-6507FCD88363}">
      <dgm:prSet/>
      <dgm:spPr/>
      <dgm:t>
        <a:bodyPr/>
        <a:lstStyle/>
        <a:p>
          <a:endParaRPr lang="en-GB"/>
        </a:p>
      </dgm:t>
    </dgm:pt>
    <dgm:pt modelId="{57D06AF5-3750-438D-9AC6-9E828074E9F4}" type="sibTrans" cxnId="{12B16E67-D38B-4E44-BA66-6507FCD88363}">
      <dgm:prSet/>
      <dgm:spPr/>
      <dgm:t>
        <a:bodyPr/>
        <a:lstStyle/>
        <a:p>
          <a:endParaRPr lang="en-GB"/>
        </a:p>
      </dgm:t>
    </dgm:pt>
    <dgm:pt modelId="{2903F077-0C1F-4AC3-86B3-34629B111A66}">
      <dgm:prSet custT="1"/>
      <dgm:spPr/>
      <dgm:t>
        <a:bodyPr/>
        <a:lstStyle/>
        <a:p>
          <a:r>
            <a:rPr lang="en-US" altLang="en-US" sz="2000" dirty="0"/>
            <a:t>Use one less dummy variable than the number of categories (levels) for the original nominal variable</a:t>
          </a:r>
          <a:endParaRPr lang="en-GB" sz="2000" dirty="0"/>
        </a:p>
      </dgm:t>
    </dgm:pt>
    <dgm:pt modelId="{C65389C2-E43B-411E-ABA8-D6C88A0A92AF}" type="parTrans" cxnId="{AFA1B9E5-4A9E-42E4-A602-CDFF3CE627AF}">
      <dgm:prSet/>
      <dgm:spPr/>
      <dgm:t>
        <a:bodyPr/>
        <a:lstStyle/>
        <a:p>
          <a:endParaRPr lang="en-GB"/>
        </a:p>
      </dgm:t>
    </dgm:pt>
    <dgm:pt modelId="{1B4886FF-0CE6-4E32-8EEA-A3B701085A38}" type="sibTrans" cxnId="{AFA1B9E5-4A9E-42E4-A602-CDFF3CE627AF}">
      <dgm:prSet/>
      <dgm:spPr/>
      <dgm:t>
        <a:bodyPr/>
        <a:lstStyle/>
        <a:p>
          <a:endParaRPr lang="en-GB"/>
        </a:p>
      </dgm:t>
    </dgm:pt>
    <dgm:pt modelId="{2679EBF3-5BB0-497A-BC42-89C5B74029B9}">
      <dgm:prSet custT="1"/>
      <dgm:spPr/>
      <dgm:t>
        <a:bodyPr/>
        <a:lstStyle/>
        <a:p>
          <a:r>
            <a:rPr lang="en-US" altLang="en-US" sz="2000" dirty="0"/>
            <a:t>The missing category of the variable is referred to as the reference category</a:t>
          </a:r>
          <a:endParaRPr lang="en-GB" sz="2000" dirty="0"/>
        </a:p>
      </dgm:t>
    </dgm:pt>
    <dgm:pt modelId="{0D78865E-E51F-4A43-8B1A-ED6F64EB1BDA}" type="parTrans" cxnId="{996B46E4-E08F-465A-B8B1-26AB99036E14}">
      <dgm:prSet/>
      <dgm:spPr/>
      <dgm:t>
        <a:bodyPr/>
        <a:lstStyle/>
        <a:p>
          <a:endParaRPr lang="en-GB"/>
        </a:p>
      </dgm:t>
    </dgm:pt>
    <dgm:pt modelId="{47CE988A-A219-4175-8652-DF964B74E311}" type="sibTrans" cxnId="{996B46E4-E08F-465A-B8B1-26AB99036E14}">
      <dgm:prSet/>
      <dgm:spPr/>
      <dgm:t>
        <a:bodyPr/>
        <a:lstStyle/>
        <a:p>
          <a:endParaRPr lang="en-GB"/>
        </a:p>
      </dgm:t>
    </dgm:pt>
    <dgm:pt modelId="{22CFE091-CECA-40B5-9BD1-9A9596895D9A}">
      <dgm:prSet custT="1"/>
      <dgm:spPr/>
      <dgm:t>
        <a:bodyPr/>
        <a:lstStyle/>
        <a:p>
          <a:r>
            <a:rPr lang="en-US" altLang="en-US" sz="2000" dirty="0"/>
            <a:t>Captured in the intercept (constant)</a:t>
          </a:r>
          <a:endParaRPr lang="en-GB" sz="2000" dirty="0"/>
        </a:p>
      </dgm:t>
    </dgm:pt>
    <dgm:pt modelId="{03030E46-0607-4925-95A1-3E4481FD2C32}" type="parTrans" cxnId="{A1590933-BEA0-4836-9043-5E48DA4DCD0B}">
      <dgm:prSet/>
      <dgm:spPr/>
      <dgm:t>
        <a:bodyPr/>
        <a:lstStyle/>
        <a:p>
          <a:endParaRPr lang="en-GB"/>
        </a:p>
      </dgm:t>
    </dgm:pt>
    <dgm:pt modelId="{AE46927C-950F-4DD4-870C-DDED6A0F33C1}" type="sibTrans" cxnId="{A1590933-BEA0-4836-9043-5E48DA4DCD0B}">
      <dgm:prSet/>
      <dgm:spPr/>
      <dgm:t>
        <a:bodyPr/>
        <a:lstStyle/>
        <a:p>
          <a:endParaRPr lang="en-GB"/>
        </a:p>
      </dgm:t>
    </dgm:pt>
    <dgm:pt modelId="{3E0320D8-BE86-4B0F-B884-1D1B37789745}" type="pres">
      <dgm:prSet presAssocID="{D959C078-10E3-48E6-9F2D-CA0CDD410CEE}" presName="linearFlow" presStyleCnt="0">
        <dgm:presLayoutVars>
          <dgm:dir/>
          <dgm:animLvl val="lvl"/>
          <dgm:resizeHandles val="exact"/>
        </dgm:presLayoutVars>
      </dgm:prSet>
      <dgm:spPr/>
    </dgm:pt>
    <dgm:pt modelId="{F161B0CC-A040-4057-A9F1-43031C3799EA}" type="pres">
      <dgm:prSet presAssocID="{76C551CB-7A73-4AC7-AC11-28B8F03909CD}" presName="composite" presStyleCnt="0"/>
      <dgm:spPr/>
    </dgm:pt>
    <dgm:pt modelId="{89B78934-5E85-48BA-A116-C452FC9BD2AE}" type="pres">
      <dgm:prSet presAssocID="{76C551CB-7A73-4AC7-AC11-28B8F03909CD}" presName="parentText" presStyleLbl="alignNode1" presStyleIdx="0" presStyleCnt="2">
        <dgm:presLayoutVars>
          <dgm:chMax val="1"/>
          <dgm:bulletEnabled val="1"/>
        </dgm:presLayoutVars>
      </dgm:prSet>
      <dgm:spPr/>
    </dgm:pt>
    <dgm:pt modelId="{2A720469-F714-418A-8DD6-E3F04A540AB2}" type="pres">
      <dgm:prSet presAssocID="{76C551CB-7A73-4AC7-AC11-28B8F03909CD}" presName="descendantText" presStyleLbl="alignAcc1" presStyleIdx="0" presStyleCnt="2">
        <dgm:presLayoutVars>
          <dgm:bulletEnabled val="1"/>
        </dgm:presLayoutVars>
      </dgm:prSet>
      <dgm:spPr/>
    </dgm:pt>
    <dgm:pt modelId="{F67E6F6F-EE4F-4DA6-AF0F-35B4F5E9031C}" type="pres">
      <dgm:prSet presAssocID="{AB782B12-05A7-465B-A9F7-29CE1DD4F77D}" presName="sp" presStyleCnt="0"/>
      <dgm:spPr/>
    </dgm:pt>
    <dgm:pt modelId="{6B603DAE-3FC2-4BA9-A367-E35158EFEA25}" type="pres">
      <dgm:prSet presAssocID="{56EF9D56-3AA8-483B-9D72-080040830019}" presName="composite" presStyleCnt="0"/>
      <dgm:spPr/>
    </dgm:pt>
    <dgm:pt modelId="{16A74C3D-E435-464F-9CDA-179F1CD28DEC}" type="pres">
      <dgm:prSet presAssocID="{56EF9D56-3AA8-483B-9D72-080040830019}" presName="parentText" presStyleLbl="alignNode1" presStyleIdx="1" presStyleCnt="2">
        <dgm:presLayoutVars>
          <dgm:chMax val="1"/>
          <dgm:bulletEnabled val="1"/>
        </dgm:presLayoutVars>
      </dgm:prSet>
      <dgm:spPr/>
    </dgm:pt>
    <dgm:pt modelId="{107D76F2-A906-41BD-A1A1-6B306FCEAA85}" type="pres">
      <dgm:prSet presAssocID="{56EF9D56-3AA8-483B-9D72-080040830019}" presName="descendantText" presStyleLbl="alignAcc1" presStyleIdx="1" presStyleCnt="2" custScaleY="196508">
        <dgm:presLayoutVars>
          <dgm:bulletEnabled val="1"/>
        </dgm:presLayoutVars>
      </dgm:prSet>
      <dgm:spPr/>
    </dgm:pt>
  </dgm:ptLst>
  <dgm:cxnLst>
    <dgm:cxn modelId="{59A26410-E03F-4B5F-9BD6-A2CF5B8D9BAE}" type="presOf" srcId="{76C551CB-7A73-4AC7-AC11-28B8F03909CD}" destId="{89B78934-5E85-48BA-A116-C452FC9BD2AE}" srcOrd="0" destOrd="0" presId="urn:microsoft.com/office/officeart/2005/8/layout/chevron2"/>
    <dgm:cxn modelId="{1FE9B221-A1FD-44BD-8178-B4648F2E44ED}" type="presOf" srcId="{2679EBF3-5BB0-497A-BC42-89C5B74029B9}" destId="{107D76F2-A906-41BD-A1A1-6B306FCEAA85}" srcOrd="0" destOrd="1" presId="urn:microsoft.com/office/officeart/2005/8/layout/chevron2"/>
    <dgm:cxn modelId="{A1590933-BEA0-4836-9043-5E48DA4DCD0B}" srcId="{56EF9D56-3AA8-483B-9D72-080040830019}" destId="{22CFE091-CECA-40B5-9BD1-9A9596895D9A}" srcOrd="2" destOrd="0" parTransId="{03030E46-0607-4925-95A1-3E4481FD2C32}" sibTransId="{AE46927C-950F-4DD4-870C-DDED6A0F33C1}"/>
    <dgm:cxn modelId="{DA2D3B3C-7750-409A-872C-8D5B28E30882}" type="presOf" srcId="{C5334310-FF12-4991-8CFA-147606858279}" destId="{2A720469-F714-418A-8DD6-E3F04A540AB2}" srcOrd="0" destOrd="0" presId="urn:microsoft.com/office/officeart/2005/8/layout/chevron2"/>
    <dgm:cxn modelId="{CB834F5C-CE2F-46D8-AFC1-C24CC2AE1CAA}" srcId="{76C551CB-7A73-4AC7-AC11-28B8F03909CD}" destId="{F9F22686-ECEE-4F3E-9EAA-680C05943358}" srcOrd="1" destOrd="0" parTransId="{4E929E49-9385-4B69-8EFF-2F1BD6842AD8}" sibTransId="{9BF1EFB4-E33F-4726-A63D-AAFC0FE5E581}"/>
    <dgm:cxn modelId="{12B16E67-D38B-4E44-BA66-6507FCD88363}" srcId="{D959C078-10E3-48E6-9F2D-CA0CDD410CEE}" destId="{56EF9D56-3AA8-483B-9D72-080040830019}" srcOrd="1" destOrd="0" parTransId="{FD95E2AA-F78A-4A94-B147-C2E505719AC1}" sibTransId="{57D06AF5-3750-438D-9AC6-9E828074E9F4}"/>
    <dgm:cxn modelId="{3C8D4C68-62E3-4464-B542-A5EFC7B6F4CE}" srcId="{D959C078-10E3-48E6-9F2D-CA0CDD410CEE}" destId="{76C551CB-7A73-4AC7-AC11-28B8F03909CD}" srcOrd="0" destOrd="0" parTransId="{1280D116-FF5C-4F65-A44D-93C029A0281F}" sibTransId="{AB782B12-05A7-465B-A9F7-29CE1DD4F77D}"/>
    <dgm:cxn modelId="{39D9278F-3323-4021-BF8F-56E9246E9C33}" type="presOf" srcId="{F9F22686-ECEE-4F3E-9EAA-680C05943358}" destId="{2A720469-F714-418A-8DD6-E3F04A540AB2}" srcOrd="0" destOrd="1" presId="urn:microsoft.com/office/officeart/2005/8/layout/chevron2"/>
    <dgm:cxn modelId="{4A97C6AE-C7FE-4378-BE98-CF5EEF48D25F}" type="presOf" srcId="{D959C078-10E3-48E6-9F2D-CA0CDD410CEE}" destId="{3E0320D8-BE86-4B0F-B884-1D1B37789745}" srcOrd="0" destOrd="0" presId="urn:microsoft.com/office/officeart/2005/8/layout/chevron2"/>
    <dgm:cxn modelId="{6FE6F3C6-5628-4188-B373-05FDEA713395}" type="presOf" srcId="{22CFE091-CECA-40B5-9BD1-9A9596895D9A}" destId="{107D76F2-A906-41BD-A1A1-6B306FCEAA85}" srcOrd="0" destOrd="2" presId="urn:microsoft.com/office/officeart/2005/8/layout/chevron2"/>
    <dgm:cxn modelId="{6F4BBCD2-C082-42C7-9597-DAD494CCA70C}" type="presOf" srcId="{2903F077-0C1F-4AC3-86B3-34629B111A66}" destId="{107D76F2-A906-41BD-A1A1-6B306FCEAA85}" srcOrd="0" destOrd="0" presId="urn:microsoft.com/office/officeart/2005/8/layout/chevron2"/>
    <dgm:cxn modelId="{996B46E4-E08F-465A-B8B1-26AB99036E14}" srcId="{56EF9D56-3AA8-483B-9D72-080040830019}" destId="{2679EBF3-5BB0-497A-BC42-89C5B74029B9}" srcOrd="1" destOrd="0" parTransId="{0D78865E-E51F-4A43-8B1A-ED6F64EB1BDA}" sibTransId="{47CE988A-A219-4175-8652-DF964B74E311}"/>
    <dgm:cxn modelId="{AFA1B9E5-4A9E-42E4-A602-CDFF3CE627AF}" srcId="{56EF9D56-3AA8-483B-9D72-080040830019}" destId="{2903F077-0C1F-4AC3-86B3-34629B111A66}" srcOrd="0" destOrd="0" parTransId="{C65389C2-E43B-411E-ABA8-D6C88A0A92AF}" sibTransId="{1B4886FF-0CE6-4E32-8EEA-A3B701085A38}"/>
    <dgm:cxn modelId="{DB6B31E7-E6C2-4230-8D41-7EFEB4B66E9B}" srcId="{76C551CB-7A73-4AC7-AC11-28B8F03909CD}" destId="{C5334310-FF12-4991-8CFA-147606858279}" srcOrd="0" destOrd="0" parTransId="{7E870DAD-9453-4537-A91B-148097530BEF}" sibTransId="{38A9DB26-FB53-497B-A531-7FF8E7FDD35B}"/>
    <dgm:cxn modelId="{C293A3FC-8D6B-4F5A-B777-0492EB23F903}" type="presOf" srcId="{56EF9D56-3AA8-483B-9D72-080040830019}" destId="{16A74C3D-E435-464F-9CDA-179F1CD28DEC}" srcOrd="0" destOrd="0" presId="urn:microsoft.com/office/officeart/2005/8/layout/chevron2"/>
    <dgm:cxn modelId="{8F96EB5E-EE75-4B60-BEAE-7A13C557597E}" type="presParOf" srcId="{3E0320D8-BE86-4B0F-B884-1D1B37789745}" destId="{F161B0CC-A040-4057-A9F1-43031C3799EA}" srcOrd="0" destOrd="0" presId="urn:microsoft.com/office/officeart/2005/8/layout/chevron2"/>
    <dgm:cxn modelId="{1629203E-5769-44A0-ABF4-B2598F32660E}" type="presParOf" srcId="{F161B0CC-A040-4057-A9F1-43031C3799EA}" destId="{89B78934-5E85-48BA-A116-C452FC9BD2AE}" srcOrd="0" destOrd="0" presId="urn:microsoft.com/office/officeart/2005/8/layout/chevron2"/>
    <dgm:cxn modelId="{659B4C8D-28DD-4D42-BCD7-238D8C6F6174}" type="presParOf" srcId="{F161B0CC-A040-4057-A9F1-43031C3799EA}" destId="{2A720469-F714-418A-8DD6-E3F04A540AB2}" srcOrd="1" destOrd="0" presId="urn:microsoft.com/office/officeart/2005/8/layout/chevron2"/>
    <dgm:cxn modelId="{C36C4B14-AD5C-4569-9DF5-D6DF1D8A41C1}" type="presParOf" srcId="{3E0320D8-BE86-4B0F-B884-1D1B37789745}" destId="{F67E6F6F-EE4F-4DA6-AF0F-35B4F5E9031C}" srcOrd="1" destOrd="0" presId="urn:microsoft.com/office/officeart/2005/8/layout/chevron2"/>
    <dgm:cxn modelId="{EE3B87C6-3929-4EC7-B05D-7EC1CDAEB457}" type="presParOf" srcId="{3E0320D8-BE86-4B0F-B884-1D1B37789745}" destId="{6B603DAE-3FC2-4BA9-A367-E35158EFEA25}" srcOrd="2" destOrd="0" presId="urn:microsoft.com/office/officeart/2005/8/layout/chevron2"/>
    <dgm:cxn modelId="{FECDD2A4-60AF-46F1-8A9B-BEC92AB08C07}" type="presParOf" srcId="{6B603DAE-3FC2-4BA9-A367-E35158EFEA25}" destId="{16A74C3D-E435-464F-9CDA-179F1CD28DEC}" srcOrd="0" destOrd="0" presId="urn:microsoft.com/office/officeart/2005/8/layout/chevron2"/>
    <dgm:cxn modelId="{1145E58F-3592-4966-8C25-EE1BEB61072B}" type="presParOf" srcId="{6B603DAE-3FC2-4BA9-A367-E35158EFEA25}" destId="{107D76F2-A906-41BD-A1A1-6B306FCEAA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8CE828-2CD8-436C-8B5B-49DF904245C0}"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GB"/>
        </a:p>
      </dgm:t>
    </dgm:pt>
    <dgm:pt modelId="{BF2564A4-E191-4994-B77F-B4A9309E3813}">
      <dgm:prSet phldrT="[Text]"/>
      <dgm:spPr/>
      <dgm:t>
        <a:bodyPr/>
        <a:lstStyle/>
        <a:p>
          <a:r>
            <a:rPr lang="en-GB" dirty="0"/>
            <a:t>Is it a good (better) model?</a:t>
          </a:r>
        </a:p>
      </dgm:t>
    </dgm:pt>
    <dgm:pt modelId="{2F97DAB1-B111-40DF-A274-A28B840F9EF2}" type="parTrans" cxnId="{348ED838-B441-4B32-A6D7-2CB91948E915}">
      <dgm:prSet/>
      <dgm:spPr/>
      <dgm:t>
        <a:bodyPr/>
        <a:lstStyle/>
        <a:p>
          <a:endParaRPr lang="en-GB"/>
        </a:p>
      </dgm:t>
    </dgm:pt>
    <dgm:pt modelId="{A1C7A9A4-D59E-46DE-82BD-CAA1E5AACC8E}" type="sibTrans" cxnId="{348ED838-B441-4B32-A6D7-2CB91948E915}">
      <dgm:prSet/>
      <dgm:spPr/>
      <dgm:t>
        <a:bodyPr/>
        <a:lstStyle/>
        <a:p>
          <a:endParaRPr lang="en-GB"/>
        </a:p>
      </dgm:t>
    </dgm:pt>
    <dgm:pt modelId="{5714639A-13B2-4371-9073-60531704D40D}">
      <dgm:prSet phldrT="[Text]"/>
      <dgm:spPr/>
      <dgm:t>
        <a:bodyPr/>
        <a:lstStyle/>
        <a:p>
          <a:r>
            <a:rPr lang="en-GB" dirty="0"/>
            <a:t>What is the model?</a:t>
          </a:r>
        </a:p>
      </dgm:t>
    </dgm:pt>
    <dgm:pt modelId="{26BBC3E6-821C-4D5E-AF91-7F917F3A48FD}" type="parTrans" cxnId="{514B53ED-32AD-4FDE-890B-C7475076DC82}">
      <dgm:prSet/>
      <dgm:spPr/>
      <dgm:t>
        <a:bodyPr/>
        <a:lstStyle/>
        <a:p>
          <a:endParaRPr lang="en-GB"/>
        </a:p>
      </dgm:t>
    </dgm:pt>
    <dgm:pt modelId="{831635FD-7A7D-4EB0-BC4A-8FBCDF504A63}" type="sibTrans" cxnId="{514B53ED-32AD-4FDE-890B-C7475076DC82}">
      <dgm:prSet/>
      <dgm:spPr/>
      <dgm:t>
        <a:bodyPr/>
        <a:lstStyle/>
        <a:p>
          <a:endParaRPr lang="en-GB"/>
        </a:p>
      </dgm:t>
    </dgm:pt>
    <dgm:pt modelId="{72E002D6-A22A-4D0D-A6CE-D15E93788D6C}">
      <dgm:prSet phldrT="[Text]"/>
      <dgm:spPr/>
      <dgm:t>
        <a:bodyPr/>
        <a:lstStyle/>
        <a:p>
          <a:r>
            <a:rPr lang="en-GB" dirty="0"/>
            <a:t>What is the interpretation?</a:t>
          </a:r>
        </a:p>
      </dgm:t>
    </dgm:pt>
    <dgm:pt modelId="{BAE79EB3-0220-4286-A80C-4FA1F4B5389F}" type="parTrans" cxnId="{56BDED58-51E8-4E91-BFFD-67EBA3293A90}">
      <dgm:prSet/>
      <dgm:spPr/>
      <dgm:t>
        <a:bodyPr/>
        <a:lstStyle/>
        <a:p>
          <a:endParaRPr lang="en-GB"/>
        </a:p>
      </dgm:t>
    </dgm:pt>
    <dgm:pt modelId="{85A23624-1237-4340-8D3C-296643B0E3AB}" type="sibTrans" cxnId="{56BDED58-51E8-4E91-BFFD-67EBA3293A90}">
      <dgm:prSet/>
      <dgm:spPr/>
      <dgm:t>
        <a:bodyPr/>
        <a:lstStyle/>
        <a:p>
          <a:endParaRPr lang="en-GB"/>
        </a:p>
      </dgm:t>
    </dgm:pt>
    <dgm:pt modelId="{48E6CA9A-1574-4379-9B81-AB6A7057BFDC}">
      <dgm:prSet phldrT="[Text]"/>
      <dgm:spPr/>
      <dgm:t>
        <a:bodyPr/>
        <a:lstStyle/>
        <a:p>
          <a:r>
            <a:rPr lang="en-GB" dirty="0"/>
            <a:t>What next?</a:t>
          </a:r>
        </a:p>
      </dgm:t>
    </dgm:pt>
    <dgm:pt modelId="{241E1856-E3B6-4253-A5DC-0C201C8AE047}" type="parTrans" cxnId="{7EEBCFD0-0C64-4E21-BBFF-691FD36831C0}">
      <dgm:prSet/>
      <dgm:spPr/>
      <dgm:t>
        <a:bodyPr/>
        <a:lstStyle/>
        <a:p>
          <a:endParaRPr lang="en-GB"/>
        </a:p>
      </dgm:t>
    </dgm:pt>
    <dgm:pt modelId="{845DDB98-92B7-40FA-8EAE-034591A96527}" type="sibTrans" cxnId="{7EEBCFD0-0C64-4E21-BBFF-691FD36831C0}">
      <dgm:prSet/>
      <dgm:spPr/>
      <dgm:t>
        <a:bodyPr/>
        <a:lstStyle/>
        <a:p>
          <a:endParaRPr lang="en-GB"/>
        </a:p>
      </dgm:t>
    </dgm:pt>
    <dgm:pt modelId="{5B826AD1-9090-4323-8D89-21ED6A8EF568}">
      <dgm:prSet phldrT="[Text]"/>
      <dgm:spPr/>
      <dgm:t>
        <a:bodyPr/>
        <a:lstStyle/>
        <a:p>
          <a:r>
            <a:rPr lang="en-GB" dirty="0"/>
            <a:t>F-statistic, R</a:t>
          </a:r>
          <a:r>
            <a:rPr lang="en-GB" baseline="30000" dirty="0"/>
            <a:t>2</a:t>
          </a:r>
          <a:r>
            <a:rPr lang="en-GB" dirty="0"/>
            <a:t>, Adj. R</a:t>
          </a:r>
          <a:r>
            <a:rPr lang="en-GB" baseline="30000" dirty="0"/>
            <a:t>2</a:t>
          </a:r>
          <a:endParaRPr lang="en-GB" baseline="30000" dirty="0">
            <a:solidFill>
              <a:schemeClr val="tx1"/>
            </a:solidFill>
          </a:endParaRPr>
        </a:p>
      </dgm:t>
    </dgm:pt>
    <dgm:pt modelId="{5CDCB91F-8207-49DE-B686-B2C06E309329}" type="parTrans" cxnId="{C2579C92-FE72-48DA-B6FD-FCAAE86EE75F}">
      <dgm:prSet/>
      <dgm:spPr/>
      <dgm:t>
        <a:bodyPr/>
        <a:lstStyle/>
        <a:p>
          <a:endParaRPr lang="en-GB"/>
        </a:p>
      </dgm:t>
    </dgm:pt>
    <dgm:pt modelId="{681D8F7A-0BFD-4088-B1D7-6B9C371AE10E}" type="sibTrans" cxnId="{C2579C92-FE72-48DA-B6FD-FCAAE86EE75F}">
      <dgm:prSet/>
      <dgm:spPr/>
      <dgm:t>
        <a:bodyPr/>
        <a:lstStyle/>
        <a:p>
          <a:endParaRPr lang="en-GB"/>
        </a:p>
      </dgm:t>
    </dgm:pt>
    <dgm:pt modelId="{5C67564F-6331-475F-9E7E-ADE66FFA146D}">
      <dgm:prSet phldrT="[Text]"/>
      <dgm:spPr/>
      <dgm:t>
        <a:bodyPr/>
        <a:lstStyle/>
        <a:p>
          <a:r>
            <a:rPr lang="en-GB" dirty="0"/>
            <a:t>t-stats</a:t>
          </a:r>
        </a:p>
      </dgm:t>
    </dgm:pt>
    <dgm:pt modelId="{F82F3F3E-44A3-4F5E-A61C-C88D1FDCF5A4}" type="parTrans" cxnId="{1CCA0390-EBA5-419F-B799-5CCD6D242E70}">
      <dgm:prSet/>
      <dgm:spPr/>
      <dgm:t>
        <a:bodyPr/>
        <a:lstStyle/>
        <a:p>
          <a:endParaRPr lang="en-GB"/>
        </a:p>
      </dgm:t>
    </dgm:pt>
    <dgm:pt modelId="{1D0607EA-BC63-4550-9E4F-42C8B0D73241}" type="sibTrans" cxnId="{1CCA0390-EBA5-419F-B799-5CCD6D242E70}">
      <dgm:prSet/>
      <dgm:spPr/>
      <dgm:t>
        <a:bodyPr/>
        <a:lstStyle/>
        <a:p>
          <a:endParaRPr lang="en-GB"/>
        </a:p>
      </dgm:t>
    </dgm:pt>
    <dgm:pt modelId="{AE488873-A854-4567-A970-C84FF7DD51FA}">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How much salary gained for each year of employment? </a:t>
          </a:r>
        </a:p>
      </dgm:t>
    </dgm:pt>
    <dgm:pt modelId="{4FA55DCE-EB2A-42BB-AAD5-808852408BFC}" type="parTrans" cxnId="{BB0F3B9A-1E2C-43D3-B62F-AC3F6C2E6E21}">
      <dgm:prSet/>
      <dgm:spPr/>
      <dgm:t>
        <a:bodyPr/>
        <a:lstStyle/>
        <a:p>
          <a:endParaRPr lang="en-GB"/>
        </a:p>
      </dgm:t>
    </dgm:pt>
    <dgm:pt modelId="{41E56028-F475-4E89-A409-EE9D078514C5}" type="sibTrans" cxnId="{BB0F3B9A-1E2C-43D3-B62F-AC3F6C2E6E21}">
      <dgm:prSet/>
      <dgm:spPr/>
      <dgm:t>
        <a:bodyPr/>
        <a:lstStyle/>
        <a:p>
          <a:endParaRPr lang="en-GB"/>
        </a:p>
      </dgm:t>
    </dgm:pt>
    <dgm:pt modelId="{527CBA6E-D1FB-4920-80E3-35BF9C1AE737}">
      <dgm:prSet phldrT="[Text]"/>
      <dgm:spPr/>
      <dgm:t>
        <a:bodyPr/>
        <a:lstStyle/>
        <a:p>
          <a:r>
            <a:rPr lang="en-GB"/>
            <a:t>Are </a:t>
          </a:r>
          <a:r>
            <a:rPr lang="en-GB" dirty="0"/>
            <a:t>coefficients significant?</a:t>
          </a:r>
        </a:p>
      </dgm:t>
    </dgm:pt>
    <dgm:pt modelId="{AFD97F1E-8D75-4D65-9857-1FC2D9377A0F}" type="parTrans" cxnId="{FAF5064C-A7F5-49C1-B66A-9212F2613642}">
      <dgm:prSet/>
      <dgm:spPr/>
      <dgm:t>
        <a:bodyPr/>
        <a:lstStyle/>
        <a:p>
          <a:endParaRPr lang="en-GB"/>
        </a:p>
      </dgm:t>
    </dgm:pt>
    <dgm:pt modelId="{2950029F-9403-4AB5-9302-2380F7C2CFD5}" type="sibTrans" cxnId="{FAF5064C-A7F5-49C1-B66A-9212F2613642}">
      <dgm:prSet/>
      <dgm:spPr/>
      <dgm:t>
        <a:bodyPr/>
        <a:lstStyle/>
        <a:p>
          <a:endParaRPr lang="en-GB"/>
        </a:p>
      </dgm:t>
    </dgm:pt>
    <mc:AlternateContent xmlns:mc="http://schemas.openxmlformats.org/markup-compatibility/2006" xmlns:a14="http://schemas.microsoft.com/office/drawing/2010/main">
      <mc:Choice Requires="a14">
        <dgm:pt modelId="{B5044FAF-2E22-4D9C-B49D-8CFE34CCC5D5}">
          <dgm:prSet phldrT="[Text]"/>
          <dgm:spPr/>
          <dgm:t>
            <a:bodyPr/>
            <a:lstStyle/>
            <a:p>
              <a:pPr/>
              <a14:m>
                <m:oMathPara xmlns:m="http://schemas.openxmlformats.org/officeDocument/2006/math">
                  <m:oMathParaPr>
                    <m:jc m:val="centerGroup"/>
                  </m:oMathParaPr>
                  <m:oMath xmlns:m="http://schemas.openxmlformats.org/officeDocument/2006/math">
                    <m:acc>
                      <m:accPr>
                        <m:chr m:val="̂"/>
                        <m:ctrlPr>
                          <a:rPr lang="en-GB" i="1" smtClean="0">
                            <a:noFill/>
                            <a:latin typeface="Cambria Math" panose="02040503050406030204" pitchFamily="18" charset="0"/>
                          </a:rPr>
                        </m:ctrlPr>
                      </m:accPr>
                      <m:e>
                        <m:r>
                          <a:rPr lang="en-GB" b="0" i="1" smtClean="0">
                            <a:noFill/>
                            <a:latin typeface="Cambria Math"/>
                          </a:rPr>
                          <m:t>𝑌</m:t>
                        </m:r>
                      </m:e>
                    </m:acc>
                    <m:r>
                      <a:rPr lang="en-GB" b="0" i="1" smtClean="0">
                        <a:solidFill>
                          <a:schemeClr val="tx1"/>
                        </a:solidFill>
                        <a:latin typeface="Cambria Math"/>
                      </a:rPr>
                      <m:t>=26.588−4.443</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1</m:t>
                        </m:r>
                      </m:sub>
                    </m:sSub>
                    <m:r>
                      <a:rPr lang="en-GB" b="0" i="1" smtClean="0">
                        <a:solidFill>
                          <a:schemeClr val="tx1"/>
                        </a:solidFill>
                        <a:latin typeface="Cambria Math"/>
                      </a:rPr>
                      <m:t>+1.013</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2</m:t>
                        </m:r>
                      </m:sub>
                    </m:sSub>
                    <m:r>
                      <a:rPr lang="en-GB" b="0" i="1" smtClean="0">
                        <a:solidFill>
                          <a:schemeClr val="tx1"/>
                        </a:solidFill>
                        <a:latin typeface="Cambria Math"/>
                      </a:rPr>
                      <m:t>+.828</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3</m:t>
                        </m:r>
                      </m:sub>
                    </m:sSub>
                    <m:r>
                      <a:rPr lang="en-GB" b="0" i="1" smtClean="0">
                        <a:solidFill>
                          <a:schemeClr val="tx1"/>
                        </a:solidFill>
                        <a:latin typeface="Cambria Math"/>
                      </a:rPr>
                      <m:t>+4.670</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4</m:t>
                        </m:r>
                      </m:sub>
                    </m:sSub>
                    <m:r>
                      <a:rPr lang="en-GB" b="0" i="1" smtClean="0">
                        <a:solidFill>
                          <a:schemeClr val="tx1"/>
                        </a:solidFill>
                        <a:latin typeface="Cambria Math"/>
                      </a:rPr>
                      <m:t>+7.116</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5</m:t>
                        </m:r>
                      </m:sub>
                    </m:sSub>
                    <m:r>
                      <a:rPr lang="en-GB" b="0" i="1" smtClean="0">
                        <a:solidFill>
                          <a:schemeClr val="tx1"/>
                        </a:solidFill>
                        <a:latin typeface="Cambria Math"/>
                      </a:rPr>
                      <m:t>+11.612</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6</m:t>
                        </m:r>
                      </m:sub>
                    </m:sSub>
                  </m:oMath>
                </m:oMathPara>
              </a14:m>
              <a:endParaRPr lang="en-GB" dirty="0">
                <a:solidFill>
                  <a:schemeClr val="tx1"/>
                </a:solidFill>
              </a:endParaRPr>
            </a:p>
          </dgm:t>
        </dgm:pt>
      </mc:Choice>
      <mc:Fallback xmlns="">
        <dgm:pt modelId="{B5044FAF-2E22-4D9C-B49D-8CFE34CCC5D5}">
          <dgm:prSet phldrT="[Text]"/>
          <dgm:spPr/>
          <dgm:t>
            <a:bodyPr/>
            <a:lstStyle/>
            <a:p>
              <a:pPr/>
              <a:r>
                <a:rPr lang="en-GB" b="0" i="0" smtClean="0">
                  <a:noFill/>
                  <a:latin typeface="Cambria Math"/>
                </a:rPr>
                <a:t>𝑌</a:t>
              </a:r>
              <a:r>
                <a:rPr lang="en-GB" b="0" i="0" smtClean="0">
                  <a:noFill/>
                  <a:latin typeface="Cambria Math" panose="02040503050406030204" pitchFamily="18" charset="0"/>
                </a:rPr>
                <a:t> ̂</a:t>
              </a:r>
              <a:r>
                <a:rPr lang="en-GB" b="0" i="0" smtClean="0">
                  <a:solidFill>
                    <a:schemeClr val="tx1"/>
                  </a:solidFill>
                  <a:latin typeface="Cambria Math"/>
                </a:rPr>
                <a:t>=26.588−4.443</a:t>
              </a:r>
              <a:r>
                <a:rPr lang="en-GB" b="0" i="0" smtClean="0">
                  <a:solidFill>
                    <a:schemeClr val="tx1"/>
                  </a:solidFill>
                  <a:latin typeface="Cambria Math"/>
                </a:rPr>
                <a:t>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1+1.013𝑥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2+.828𝑥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3+4.670𝑥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4+7.116𝑥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5+11.612𝑥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6</a:t>
              </a:r>
              <a:endParaRPr lang="en-GB" dirty="0">
                <a:solidFill>
                  <a:schemeClr val="tx1"/>
                </a:solidFill>
              </a:endParaRPr>
            </a:p>
          </dgm:t>
        </dgm:pt>
      </mc:Fallback>
    </mc:AlternateContent>
    <dgm:pt modelId="{6C460983-A7B8-4814-A0D0-701CF2E4745D}" type="parTrans" cxnId="{3A4E8EED-5592-4067-B64F-F12E3BB0CF67}">
      <dgm:prSet/>
      <dgm:spPr/>
      <dgm:t>
        <a:bodyPr/>
        <a:lstStyle/>
        <a:p>
          <a:endParaRPr lang="en-GB"/>
        </a:p>
      </dgm:t>
    </dgm:pt>
    <dgm:pt modelId="{9F6B2C75-F355-4075-A5D2-5E4ED253C708}" type="sibTrans" cxnId="{3A4E8EED-5592-4067-B64F-F12E3BB0CF67}">
      <dgm:prSet/>
      <dgm:spPr/>
      <dgm:t>
        <a:bodyPr/>
        <a:lstStyle/>
        <a:p>
          <a:endParaRPr lang="en-GB"/>
        </a:p>
      </dgm:t>
    </dgm:pt>
    <dgm:pt modelId="{733D4311-E6CE-41A9-BD7E-7EE0DE3C2E0F}">
      <dgm:prSet phldrT="[Text]"/>
      <dgm:spPr/>
      <dgm:t>
        <a:bodyPr/>
        <a:lstStyle/>
        <a:p>
          <a:r>
            <a:rPr lang="en-GB" dirty="0">
              <a:solidFill>
                <a:schemeClr val="tx1"/>
              </a:solidFill>
            </a:rPr>
            <a:t>Define each variable</a:t>
          </a:r>
        </a:p>
      </dgm:t>
    </dgm:pt>
    <dgm:pt modelId="{D65F7E55-3F4C-4F9A-8637-C65D0A5879DA}" type="parTrans" cxnId="{625ABB52-91B5-4099-92E8-9EB88435487C}">
      <dgm:prSet/>
      <dgm:spPr/>
      <dgm:t>
        <a:bodyPr/>
        <a:lstStyle/>
        <a:p>
          <a:endParaRPr lang="en-GB"/>
        </a:p>
      </dgm:t>
    </dgm:pt>
    <dgm:pt modelId="{3E0E6C81-A9C3-4D34-A2C4-BD5AD4B05760}" type="sibTrans" cxnId="{625ABB52-91B5-4099-92E8-9EB88435487C}">
      <dgm:prSet/>
      <dgm:spPr/>
      <dgm:t>
        <a:bodyPr/>
        <a:lstStyle/>
        <a:p>
          <a:endParaRPr lang="en-GB"/>
        </a:p>
      </dgm:t>
    </dgm:pt>
    <dgm:pt modelId="{61BC5447-506E-4DAE-ACF8-EB4508C52D8D}">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Are employees paid more for more education? </a:t>
          </a:r>
        </a:p>
      </dgm:t>
    </dgm:pt>
    <dgm:pt modelId="{742024D4-A77E-44E1-B46D-6808614DD644}" type="parTrans" cxnId="{FF67FAC6-996E-4FE3-B21D-36EDB9F6EA2A}">
      <dgm:prSet/>
      <dgm:spPr/>
      <dgm:t>
        <a:bodyPr/>
        <a:lstStyle/>
        <a:p>
          <a:endParaRPr lang="en-GB"/>
        </a:p>
      </dgm:t>
    </dgm:pt>
    <dgm:pt modelId="{9A0B1694-C735-47B5-90E4-9B88BEA77962}" type="sibTrans" cxnId="{FF67FAC6-996E-4FE3-B21D-36EDB9F6EA2A}">
      <dgm:prSet/>
      <dgm:spPr/>
      <dgm:t>
        <a:bodyPr/>
        <a:lstStyle/>
        <a:p>
          <a:endParaRPr lang="en-GB"/>
        </a:p>
      </dgm:t>
    </dgm:pt>
    <dgm:pt modelId="{1CF6AEE1-13A4-47E5-B5BA-76B71FA47311}">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Are women paid less?</a:t>
          </a:r>
        </a:p>
      </dgm:t>
    </dgm:pt>
    <dgm:pt modelId="{212C100E-CBC4-4D5E-85E6-BC9189237CF1}" type="parTrans" cxnId="{EBFDB2FE-BBF9-4E20-B235-BA0D152F7C61}">
      <dgm:prSet/>
      <dgm:spPr/>
      <dgm:t>
        <a:bodyPr/>
        <a:lstStyle/>
        <a:p>
          <a:endParaRPr lang="en-GB"/>
        </a:p>
      </dgm:t>
    </dgm:pt>
    <dgm:pt modelId="{AA9A9AF7-AA07-4FED-BA4E-35EA9C96969D}" type="sibTrans" cxnId="{EBFDB2FE-BBF9-4E20-B235-BA0D152F7C61}">
      <dgm:prSet/>
      <dgm:spPr/>
      <dgm:t>
        <a:bodyPr/>
        <a:lstStyle/>
        <a:p>
          <a:endParaRPr lang="en-GB"/>
        </a:p>
      </dgm:t>
    </dgm:pt>
    <dgm:pt modelId="{C89DEC0C-59E9-4F68-A4F6-8B7C1A3DB6D2}" type="pres">
      <dgm:prSet presAssocID="{B58CE828-2CD8-436C-8B5B-49DF904245C0}" presName="linear" presStyleCnt="0">
        <dgm:presLayoutVars>
          <dgm:dir/>
          <dgm:animLvl val="lvl"/>
          <dgm:resizeHandles val="exact"/>
        </dgm:presLayoutVars>
      </dgm:prSet>
      <dgm:spPr/>
    </dgm:pt>
    <dgm:pt modelId="{635D3688-7254-4B3C-B2AD-A1E47CB75D6C}" type="pres">
      <dgm:prSet presAssocID="{BF2564A4-E191-4994-B77F-B4A9309E3813}" presName="parentLin" presStyleCnt="0"/>
      <dgm:spPr/>
    </dgm:pt>
    <dgm:pt modelId="{0973C34C-2A40-4359-9A3F-7C8EB2104034}" type="pres">
      <dgm:prSet presAssocID="{BF2564A4-E191-4994-B77F-B4A9309E3813}" presName="parentLeftMargin" presStyleLbl="node1" presStyleIdx="0" presStyleCnt="5"/>
      <dgm:spPr/>
    </dgm:pt>
    <dgm:pt modelId="{BA962EC3-6E4D-46CE-AE69-08256A9FA81B}" type="pres">
      <dgm:prSet presAssocID="{BF2564A4-E191-4994-B77F-B4A9309E3813}" presName="parentText" presStyleLbl="node1" presStyleIdx="0" presStyleCnt="5">
        <dgm:presLayoutVars>
          <dgm:chMax val="0"/>
          <dgm:bulletEnabled val="1"/>
        </dgm:presLayoutVars>
      </dgm:prSet>
      <dgm:spPr/>
    </dgm:pt>
    <dgm:pt modelId="{800BAEC2-E80C-45CB-9208-6B420A02D3C0}" type="pres">
      <dgm:prSet presAssocID="{BF2564A4-E191-4994-B77F-B4A9309E3813}" presName="negativeSpace" presStyleCnt="0"/>
      <dgm:spPr/>
    </dgm:pt>
    <dgm:pt modelId="{5E74AC40-30C4-4E6F-888A-8AC77DECFCA5}" type="pres">
      <dgm:prSet presAssocID="{BF2564A4-E191-4994-B77F-B4A9309E3813}" presName="childText" presStyleLbl="conFgAcc1" presStyleIdx="0" presStyleCnt="5">
        <dgm:presLayoutVars>
          <dgm:bulletEnabled val="1"/>
        </dgm:presLayoutVars>
      </dgm:prSet>
      <dgm:spPr/>
    </dgm:pt>
    <dgm:pt modelId="{856666F0-78D8-457A-BDE8-3CF6846071A8}" type="pres">
      <dgm:prSet presAssocID="{A1C7A9A4-D59E-46DE-82BD-CAA1E5AACC8E}" presName="spaceBetweenRectangles" presStyleCnt="0"/>
      <dgm:spPr/>
    </dgm:pt>
    <dgm:pt modelId="{BFC21293-8C06-4C17-AA1B-DAA54D75B3DE}" type="pres">
      <dgm:prSet presAssocID="{5714639A-13B2-4371-9073-60531704D40D}" presName="parentLin" presStyleCnt="0"/>
      <dgm:spPr/>
    </dgm:pt>
    <dgm:pt modelId="{B090E3BB-C675-4A7D-B733-840ED4A7577E}" type="pres">
      <dgm:prSet presAssocID="{5714639A-13B2-4371-9073-60531704D40D}" presName="parentLeftMargin" presStyleLbl="node1" presStyleIdx="0" presStyleCnt="5"/>
      <dgm:spPr/>
    </dgm:pt>
    <dgm:pt modelId="{B350CD2B-1F3B-475D-B2DD-05D46D14EA22}" type="pres">
      <dgm:prSet presAssocID="{5714639A-13B2-4371-9073-60531704D40D}" presName="parentText" presStyleLbl="node1" presStyleIdx="1" presStyleCnt="5">
        <dgm:presLayoutVars>
          <dgm:chMax val="0"/>
          <dgm:bulletEnabled val="1"/>
        </dgm:presLayoutVars>
      </dgm:prSet>
      <dgm:spPr/>
    </dgm:pt>
    <dgm:pt modelId="{57FEED24-60FC-43A3-A93D-8630E2276A24}" type="pres">
      <dgm:prSet presAssocID="{5714639A-13B2-4371-9073-60531704D40D}" presName="negativeSpace" presStyleCnt="0"/>
      <dgm:spPr/>
    </dgm:pt>
    <dgm:pt modelId="{6AE0D302-FA6B-496E-978C-99B83D99C7EE}" type="pres">
      <dgm:prSet presAssocID="{5714639A-13B2-4371-9073-60531704D40D}" presName="childText" presStyleLbl="conFgAcc1" presStyleIdx="1" presStyleCnt="5">
        <dgm:presLayoutVars>
          <dgm:bulletEnabled val="1"/>
        </dgm:presLayoutVars>
      </dgm:prSet>
      <dgm:spPr/>
    </dgm:pt>
    <dgm:pt modelId="{9F174BBB-0799-4ABD-AB97-EA0977E80CEE}" type="pres">
      <dgm:prSet presAssocID="{831635FD-7A7D-4EB0-BC4A-8FBCDF504A63}" presName="spaceBetweenRectangles" presStyleCnt="0"/>
      <dgm:spPr/>
    </dgm:pt>
    <dgm:pt modelId="{7D000887-91E9-498C-92B9-47C9A168DD7C}" type="pres">
      <dgm:prSet presAssocID="{527CBA6E-D1FB-4920-80E3-35BF9C1AE737}" presName="parentLin" presStyleCnt="0"/>
      <dgm:spPr/>
    </dgm:pt>
    <dgm:pt modelId="{5767EC40-DE14-400C-A25D-53E854667DFF}" type="pres">
      <dgm:prSet presAssocID="{527CBA6E-D1FB-4920-80E3-35BF9C1AE737}" presName="parentLeftMargin" presStyleLbl="node1" presStyleIdx="1" presStyleCnt="5"/>
      <dgm:spPr/>
    </dgm:pt>
    <dgm:pt modelId="{1CC016AA-2152-44DB-A0D2-81D5446F8269}" type="pres">
      <dgm:prSet presAssocID="{527CBA6E-D1FB-4920-80E3-35BF9C1AE737}" presName="parentText" presStyleLbl="node1" presStyleIdx="2" presStyleCnt="5">
        <dgm:presLayoutVars>
          <dgm:chMax val="0"/>
          <dgm:bulletEnabled val="1"/>
        </dgm:presLayoutVars>
      </dgm:prSet>
      <dgm:spPr/>
    </dgm:pt>
    <dgm:pt modelId="{89D455C7-1BB7-42B1-9DF6-E6C2DEDB9B9E}" type="pres">
      <dgm:prSet presAssocID="{527CBA6E-D1FB-4920-80E3-35BF9C1AE737}" presName="negativeSpace" presStyleCnt="0"/>
      <dgm:spPr/>
    </dgm:pt>
    <dgm:pt modelId="{90CE1806-5F15-476C-9BEA-B96C1F574481}" type="pres">
      <dgm:prSet presAssocID="{527CBA6E-D1FB-4920-80E3-35BF9C1AE737}" presName="childText" presStyleLbl="conFgAcc1" presStyleIdx="2" presStyleCnt="5">
        <dgm:presLayoutVars>
          <dgm:bulletEnabled val="1"/>
        </dgm:presLayoutVars>
      </dgm:prSet>
      <dgm:spPr/>
    </dgm:pt>
    <dgm:pt modelId="{00C331C5-1A84-4D2E-8083-7852776CA332}" type="pres">
      <dgm:prSet presAssocID="{2950029F-9403-4AB5-9302-2380F7C2CFD5}" presName="spaceBetweenRectangles" presStyleCnt="0"/>
      <dgm:spPr/>
    </dgm:pt>
    <dgm:pt modelId="{E3D7CE76-501D-45D1-BFCD-DFB59D901C44}" type="pres">
      <dgm:prSet presAssocID="{72E002D6-A22A-4D0D-A6CE-D15E93788D6C}" presName="parentLin" presStyleCnt="0"/>
      <dgm:spPr/>
    </dgm:pt>
    <dgm:pt modelId="{1CE1107C-4A77-4F2A-A5D7-233991347D8D}" type="pres">
      <dgm:prSet presAssocID="{72E002D6-A22A-4D0D-A6CE-D15E93788D6C}" presName="parentLeftMargin" presStyleLbl="node1" presStyleIdx="2" presStyleCnt="5"/>
      <dgm:spPr/>
    </dgm:pt>
    <dgm:pt modelId="{C5DCEC05-182C-4668-BF46-6017267F44D8}" type="pres">
      <dgm:prSet presAssocID="{72E002D6-A22A-4D0D-A6CE-D15E93788D6C}" presName="parentText" presStyleLbl="node1" presStyleIdx="3" presStyleCnt="5">
        <dgm:presLayoutVars>
          <dgm:chMax val="0"/>
          <dgm:bulletEnabled val="1"/>
        </dgm:presLayoutVars>
      </dgm:prSet>
      <dgm:spPr/>
    </dgm:pt>
    <dgm:pt modelId="{C150D688-01D4-41B8-B509-14A5C942ECF2}" type="pres">
      <dgm:prSet presAssocID="{72E002D6-A22A-4D0D-A6CE-D15E93788D6C}" presName="negativeSpace" presStyleCnt="0"/>
      <dgm:spPr/>
    </dgm:pt>
    <dgm:pt modelId="{3320EC1D-DBE9-48DB-9AB1-88D49A2D7163}" type="pres">
      <dgm:prSet presAssocID="{72E002D6-A22A-4D0D-A6CE-D15E93788D6C}" presName="childText" presStyleLbl="conFgAcc1" presStyleIdx="3" presStyleCnt="5">
        <dgm:presLayoutVars>
          <dgm:bulletEnabled val="1"/>
        </dgm:presLayoutVars>
      </dgm:prSet>
      <dgm:spPr/>
    </dgm:pt>
    <dgm:pt modelId="{B6E734E6-75ED-470D-A851-8906857FD5DA}" type="pres">
      <dgm:prSet presAssocID="{85A23624-1237-4340-8D3C-296643B0E3AB}" presName="spaceBetweenRectangles" presStyleCnt="0"/>
      <dgm:spPr/>
    </dgm:pt>
    <dgm:pt modelId="{C08B9FDD-DA4E-40F5-A1BA-72C4A3299AC7}" type="pres">
      <dgm:prSet presAssocID="{48E6CA9A-1574-4379-9B81-AB6A7057BFDC}" presName="parentLin" presStyleCnt="0"/>
      <dgm:spPr/>
    </dgm:pt>
    <dgm:pt modelId="{21AA739D-3E42-4519-92B0-8B57BC23E768}" type="pres">
      <dgm:prSet presAssocID="{48E6CA9A-1574-4379-9B81-AB6A7057BFDC}" presName="parentLeftMargin" presStyleLbl="node1" presStyleIdx="3" presStyleCnt="5"/>
      <dgm:spPr/>
    </dgm:pt>
    <dgm:pt modelId="{15F6EDEA-7740-4C35-BC92-D083E6C2CD6D}" type="pres">
      <dgm:prSet presAssocID="{48E6CA9A-1574-4379-9B81-AB6A7057BFDC}" presName="parentText" presStyleLbl="node1" presStyleIdx="4" presStyleCnt="5">
        <dgm:presLayoutVars>
          <dgm:chMax val="0"/>
          <dgm:bulletEnabled val="1"/>
        </dgm:presLayoutVars>
      </dgm:prSet>
      <dgm:spPr/>
    </dgm:pt>
    <dgm:pt modelId="{1E79B353-803F-4A91-A0D7-3B81EA14AFE9}" type="pres">
      <dgm:prSet presAssocID="{48E6CA9A-1574-4379-9B81-AB6A7057BFDC}" presName="negativeSpace" presStyleCnt="0"/>
      <dgm:spPr/>
    </dgm:pt>
    <dgm:pt modelId="{056D1C90-DF26-48A9-B2F1-E740872C05E7}" type="pres">
      <dgm:prSet presAssocID="{48E6CA9A-1574-4379-9B81-AB6A7057BFDC}" presName="childText" presStyleLbl="conFgAcc1" presStyleIdx="4" presStyleCnt="5" custLinFactY="100000" custLinFactNeighborX="7874" custLinFactNeighborY="106943">
        <dgm:presLayoutVars>
          <dgm:bulletEnabled val="1"/>
        </dgm:presLayoutVars>
      </dgm:prSet>
      <dgm:spPr/>
    </dgm:pt>
  </dgm:ptLst>
  <dgm:cxnLst>
    <dgm:cxn modelId="{E6CF8B21-B913-46B8-9AEA-4239C03013B5}" type="presOf" srcId="{5B826AD1-9090-4323-8D89-21ED6A8EF568}" destId="{5E74AC40-30C4-4E6F-888A-8AC77DECFCA5}" srcOrd="0" destOrd="0" presId="urn:microsoft.com/office/officeart/2005/8/layout/list1"/>
    <dgm:cxn modelId="{1B068127-965B-464E-A91B-961ADF760D32}" type="presOf" srcId="{B58CE828-2CD8-436C-8B5B-49DF904245C0}" destId="{C89DEC0C-59E9-4F68-A4F6-8B7C1A3DB6D2}" srcOrd="0" destOrd="0" presId="urn:microsoft.com/office/officeart/2005/8/layout/list1"/>
    <dgm:cxn modelId="{05AB2A36-6388-4307-A79A-39CF6B3A7C47}" type="presOf" srcId="{527CBA6E-D1FB-4920-80E3-35BF9C1AE737}" destId="{5767EC40-DE14-400C-A25D-53E854667DFF}" srcOrd="0" destOrd="0" presId="urn:microsoft.com/office/officeart/2005/8/layout/list1"/>
    <dgm:cxn modelId="{348ED838-B441-4B32-A6D7-2CB91948E915}" srcId="{B58CE828-2CD8-436C-8B5B-49DF904245C0}" destId="{BF2564A4-E191-4994-B77F-B4A9309E3813}" srcOrd="0" destOrd="0" parTransId="{2F97DAB1-B111-40DF-A274-A28B840F9EF2}" sibTransId="{A1C7A9A4-D59E-46DE-82BD-CAA1E5AACC8E}"/>
    <dgm:cxn modelId="{3061945B-2F30-4717-8191-97E65EDA6214}" type="presOf" srcId="{AE488873-A854-4567-A970-C84FF7DD51FA}" destId="{3320EC1D-DBE9-48DB-9AB1-88D49A2D7163}" srcOrd="0" destOrd="0" presId="urn:microsoft.com/office/officeart/2005/8/layout/list1"/>
    <dgm:cxn modelId="{3888FF5B-13D1-4C64-AD7E-B6C3C919671B}" type="presOf" srcId="{733D4311-E6CE-41A9-BD7E-7EE0DE3C2E0F}" destId="{6AE0D302-FA6B-496E-978C-99B83D99C7EE}" srcOrd="0" destOrd="1" presId="urn:microsoft.com/office/officeart/2005/8/layout/list1"/>
    <dgm:cxn modelId="{2D984E5D-0921-491B-A1FB-861DBEF2A573}" type="presOf" srcId="{BF2564A4-E191-4994-B77F-B4A9309E3813}" destId="{BA962EC3-6E4D-46CE-AE69-08256A9FA81B}" srcOrd="1" destOrd="0" presId="urn:microsoft.com/office/officeart/2005/8/layout/list1"/>
    <dgm:cxn modelId="{B001EF45-223C-4E76-ACDA-4DD8FA1B583B}" type="presOf" srcId="{72E002D6-A22A-4D0D-A6CE-D15E93788D6C}" destId="{C5DCEC05-182C-4668-BF46-6017267F44D8}" srcOrd="1" destOrd="0" presId="urn:microsoft.com/office/officeart/2005/8/layout/list1"/>
    <dgm:cxn modelId="{FAF5064C-A7F5-49C1-B66A-9212F2613642}" srcId="{B58CE828-2CD8-436C-8B5B-49DF904245C0}" destId="{527CBA6E-D1FB-4920-80E3-35BF9C1AE737}" srcOrd="2" destOrd="0" parTransId="{AFD97F1E-8D75-4D65-9857-1FC2D9377A0F}" sibTransId="{2950029F-9403-4AB5-9302-2380F7C2CFD5}"/>
    <dgm:cxn modelId="{B3377E6E-15B2-4016-9347-6E6D416AB6DE}" type="presOf" srcId="{BF2564A4-E191-4994-B77F-B4A9309E3813}" destId="{0973C34C-2A40-4359-9A3F-7C8EB2104034}" srcOrd="0" destOrd="0" presId="urn:microsoft.com/office/officeart/2005/8/layout/list1"/>
    <dgm:cxn modelId="{625ABB52-91B5-4099-92E8-9EB88435487C}" srcId="{5714639A-13B2-4371-9073-60531704D40D}" destId="{733D4311-E6CE-41A9-BD7E-7EE0DE3C2E0F}" srcOrd="1" destOrd="0" parTransId="{D65F7E55-3F4C-4F9A-8637-C65D0A5879DA}" sibTransId="{3E0E6C81-A9C3-4D34-A2C4-BD5AD4B05760}"/>
    <dgm:cxn modelId="{02901976-083B-4D30-9569-CA1E9384BF3C}" type="presOf" srcId="{48E6CA9A-1574-4379-9B81-AB6A7057BFDC}" destId="{15F6EDEA-7740-4C35-BC92-D083E6C2CD6D}" srcOrd="1" destOrd="0" presId="urn:microsoft.com/office/officeart/2005/8/layout/list1"/>
    <dgm:cxn modelId="{56BDED58-51E8-4E91-BFFD-67EBA3293A90}" srcId="{B58CE828-2CD8-436C-8B5B-49DF904245C0}" destId="{72E002D6-A22A-4D0D-A6CE-D15E93788D6C}" srcOrd="3" destOrd="0" parTransId="{BAE79EB3-0220-4286-A80C-4FA1F4B5389F}" sibTransId="{85A23624-1237-4340-8D3C-296643B0E3AB}"/>
    <dgm:cxn modelId="{F9DDB989-8E57-435B-820C-5FC74DFF5D16}" type="presOf" srcId="{72E002D6-A22A-4D0D-A6CE-D15E93788D6C}" destId="{1CE1107C-4A77-4F2A-A5D7-233991347D8D}" srcOrd="0" destOrd="0" presId="urn:microsoft.com/office/officeart/2005/8/layout/list1"/>
    <dgm:cxn modelId="{CF988D8F-A94B-45E9-8A5D-63264362610C}" type="presOf" srcId="{1CF6AEE1-13A4-47E5-B5BA-76B71FA47311}" destId="{3320EC1D-DBE9-48DB-9AB1-88D49A2D7163}" srcOrd="0" destOrd="2" presId="urn:microsoft.com/office/officeart/2005/8/layout/list1"/>
    <dgm:cxn modelId="{1CCA0390-EBA5-419F-B799-5CCD6D242E70}" srcId="{527CBA6E-D1FB-4920-80E3-35BF9C1AE737}" destId="{5C67564F-6331-475F-9E7E-ADE66FFA146D}" srcOrd="0" destOrd="0" parTransId="{F82F3F3E-44A3-4F5E-A61C-C88D1FDCF5A4}" sibTransId="{1D0607EA-BC63-4550-9E4F-42C8B0D73241}"/>
    <dgm:cxn modelId="{C2579C92-FE72-48DA-B6FD-FCAAE86EE75F}" srcId="{BF2564A4-E191-4994-B77F-B4A9309E3813}" destId="{5B826AD1-9090-4323-8D89-21ED6A8EF568}" srcOrd="0" destOrd="0" parTransId="{5CDCB91F-8207-49DE-B686-B2C06E309329}" sibTransId="{681D8F7A-0BFD-4088-B1D7-6B9C371AE10E}"/>
    <dgm:cxn modelId="{BB0F3B9A-1E2C-43D3-B62F-AC3F6C2E6E21}" srcId="{72E002D6-A22A-4D0D-A6CE-D15E93788D6C}" destId="{AE488873-A854-4567-A970-C84FF7DD51FA}" srcOrd="0" destOrd="0" parTransId="{4FA55DCE-EB2A-42BB-AAD5-808852408BFC}" sibTransId="{41E56028-F475-4E89-A409-EE9D078514C5}"/>
    <dgm:cxn modelId="{1359B8A1-B442-47D1-B306-013F1A60A9A3}" type="presOf" srcId="{B5044FAF-2E22-4D9C-B49D-8CFE34CCC5D5}" destId="{6AE0D302-FA6B-496E-978C-99B83D99C7EE}" srcOrd="0" destOrd="0" presId="urn:microsoft.com/office/officeart/2005/8/layout/list1"/>
    <dgm:cxn modelId="{37BA42A7-83B8-4283-BA45-F8287CDEE9F3}" type="presOf" srcId="{61BC5447-506E-4DAE-ACF8-EB4508C52D8D}" destId="{3320EC1D-DBE9-48DB-9AB1-88D49A2D7163}" srcOrd="0" destOrd="1" presId="urn:microsoft.com/office/officeart/2005/8/layout/list1"/>
    <dgm:cxn modelId="{59BDBBAD-7609-477A-9B41-D5C46A59E9D3}" type="presOf" srcId="{527CBA6E-D1FB-4920-80E3-35BF9C1AE737}" destId="{1CC016AA-2152-44DB-A0D2-81D5446F8269}" srcOrd="1" destOrd="0" presId="urn:microsoft.com/office/officeart/2005/8/layout/list1"/>
    <dgm:cxn modelId="{55DDECAD-2957-47E9-8388-276CDC0D2AF4}" type="presOf" srcId="{5714639A-13B2-4371-9073-60531704D40D}" destId="{B090E3BB-C675-4A7D-B733-840ED4A7577E}" srcOrd="0" destOrd="0" presId="urn:microsoft.com/office/officeart/2005/8/layout/list1"/>
    <dgm:cxn modelId="{7BFD6EB9-FFDE-4205-B408-006938DFB8F0}" type="presOf" srcId="{5714639A-13B2-4371-9073-60531704D40D}" destId="{B350CD2B-1F3B-475D-B2DD-05D46D14EA22}" srcOrd="1" destOrd="0" presId="urn:microsoft.com/office/officeart/2005/8/layout/list1"/>
    <dgm:cxn modelId="{FF67FAC6-996E-4FE3-B21D-36EDB9F6EA2A}" srcId="{72E002D6-A22A-4D0D-A6CE-D15E93788D6C}" destId="{61BC5447-506E-4DAE-ACF8-EB4508C52D8D}" srcOrd="1" destOrd="0" parTransId="{742024D4-A77E-44E1-B46D-6808614DD644}" sibTransId="{9A0B1694-C735-47B5-90E4-9B88BEA77962}"/>
    <dgm:cxn modelId="{7EEBCFD0-0C64-4E21-BBFF-691FD36831C0}" srcId="{B58CE828-2CD8-436C-8B5B-49DF904245C0}" destId="{48E6CA9A-1574-4379-9B81-AB6A7057BFDC}" srcOrd="4" destOrd="0" parTransId="{241E1856-E3B6-4253-A5DC-0C201C8AE047}" sibTransId="{845DDB98-92B7-40FA-8EAE-034591A96527}"/>
    <dgm:cxn modelId="{F4FC50D9-4B66-4738-A882-B15C1EE46931}" type="presOf" srcId="{48E6CA9A-1574-4379-9B81-AB6A7057BFDC}" destId="{21AA739D-3E42-4519-92B0-8B57BC23E768}" srcOrd="0" destOrd="0" presId="urn:microsoft.com/office/officeart/2005/8/layout/list1"/>
    <dgm:cxn modelId="{4EDB79EB-3833-444F-B522-B952743CF7F5}" type="presOf" srcId="{5C67564F-6331-475F-9E7E-ADE66FFA146D}" destId="{90CE1806-5F15-476C-9BEA-B96C1F574481}" srcOrd="0" destOrd="0" presId="urn:microsoft.com/office/officeart/2005/8/layout/list1"/>
    <dgm:cxn modelId="{514B53ED-32AD-4FDE-890B-C7475076DC82}" srcId="{B58CE828-2CD8-436C-8B5B-49DF904245C0}" destId="{5714639A-13B2-4371-9073-60531704D40D}" srcOrd="1" destOrd="0" parTransId="{26BBC3E6-821C-4D5E-AF91-7F917F3A48FD}" sibTransId="{831635FD-7A7D-4EB0-BC4A-8FBCDF504A63}"/>
    <dgm:cxn modelId="{3A4E8EED-5592-4067-B64F-F12E3BB0CF67}" srcId="{5714639A-13B2-4371-9073-60531704D40D}" destId="{B5044FAF-2E22-4D9C-B49D-8CFE34CCC5D5}" srcOrd="0" destOrd="0" parTransId="{6C460983-A7B8-4814-A0D0-701CF2E4745D}" sibTransId="{9F6B2C75-F355-4075-A5D2-5E4ED253C708}"/>
    <dgm:cxn modelId="{EBFDB2FE-BBF9-4E20-B235-BA0D152F7C61}" srcId="{72E002D6-A22A-4D0D-A6CE-D15E93788D6C}" destId="{1CF6AEE1-13A4-47E5-B5BA-76B71FA47311}" srcOrd="2" destOrd="0" parTransId="{212C100E-CBC4-4D5E-85E6-BC9189237CF1}" sibTransId="{AA9A9AF7-AA07-4FED-BA4E-35EA9C96969D}"/>
    <dgm:cxn modelId="{EA912F6E-7A9F-48B1-9658-599BEE83839E}" type="presParOf" srcId="{C89DEC0C-59E9-4F68-A4F6-8B7C1A3DB6D2}" destId="{635D3688-7254-4B3C-B2AD-A1E47CB75D6C}" srcOrd="0" destOrd="0" presId="urn:microsoft.com/office/officeart/2005/8/layout/list1"/>
    <dgm:cxn modelId="{DD4B11C7-BBFC-4778-ADA7-E5AFB77D06CB}" type="presParOf" srcId="{635D3688-7254-4B3C-B2AD-A1E47CB75D6C}" destId="{0973C34C-2A40-4359-9A3F-7C8EB2104034}" srcOrd="0" destOrd="0" presId="urn:microsoft.com/office/officeart/2005/8/layout/list1"/>
    <dgm:cxn modelId="{F8AF5D29-EDB3-4878-80C5-7E34C02E09E4}" type="presParOf" srcId="{635D3688-7254-4B3C-B2AD-A1E47CB75D6C}" destId="{BA962EC3-6E4D-46CE-AE69-08256A9FA81B}" srcOrd="1" destOrd="0" presId="urn:microsoft.com/office/officeart/2005/8/layout/list1"/>
    <dgm:cxn modelId="{C7F1AE20-D59B-47BD-9519-104F300BA3EE}" type="presParOf" srcId="{C89DEC0C-59E9-4F68-A4F6-8B7C1A3DB6D2}" destId="{800BAEC2-E80C-45CB-9208-6B420A02D3C0}" srcOrd="1" destOrd="0" presId="urn:microsoft.com/office/officeart/2005/8/layout/list1"/>
    <dgm:cxn modelId="{7BD11297-385E-441A-A8EF-91904F5EBA50}" type="presParOf" srcId="{C89DEC0C-59E9-4F68-A4F6-8B7C1A3DB6D2}" destId="{5E74AC40-30C4-4E6F-888A-8AC77DECFCA5}" srcOrd="2" destOrd="0" presId="urn:microsoft.com/office/officeart/2005/8/layout/list1"/>
    <dgm:cxn modelId="{F4257DF0-60A4-41A0-95CC-CA4CA92D7AF5}" type="presParOf" srcId="{C89DEC0C-59E9-4F68-A4F6-8B7C1A3DB6D2}" destId="{856666F0-78D8-457A-BDE8-3CF6846071A8}" srcOrd="3" destOrd="0" presId="urn:microsoft.com/office/officeart/2005/8/layout/list1"/>
    <dgm:cxn modelId="{A7385936-035A-4EC5-88DC-6CEC55EDFD43}" type="presParOf" srcId="{C89DEC0C-59E9-4F68-A4F6-8B7C1A3DB6D2}" destId="{BFC21293-8C06-4C17-AA1B-DAA54D75B3DE}" srcOrd="4" destOrd="0" presId="urn:microsoft.com/office/officeart/2005/8/layout/list1"/>
    <dgm:cxn modelId="{104F5798-F392-4B38-B559-0E74D8114E9F}" type="presParOf" srcId="{BFC21293-8C06-4C17-AA1B-DAA54D75B3DE}" destId="{B090E3BB-C675-4A7D-B733-840ED4A7577E}" srcOrd="0" destOrd="0" presId="urn:microsoft.com/office/officeart/2005/8/layout/list1"/>
    <dgm:cxn modelId="{C1CBF0EE-6B35-4947-8379-44305A62613D}" type="presParOf" srcId="{BFC21293-8C06-4C17-AA1B-DAA54D75B3DE}" destId="{B350CD2B-1F3B-475D-B2DD-05D46D14EA22}" srcOrd="1" destOrd="0" presId="urn:microsoft.com/office/officeart/2005/8/layout/list1"/>
    <dgm:cxn modelId="{EBF57A9C-F060-4487-9E70-76D41A7B7A57}" type="presParOf" srcId="{C89DEC0C-59E9-4F68-A4F6-8B7C1A3DB6D2}" destId="{57FEED24-60FC-43A3-A93D-8630E2276A24}" srcOrd="5" destOrd="0" presId="urn:microsoft.com/office/officeart/2005/8/layout/list1"/>
    <dgm:cxn modelId="{B731665A-DF3F-4D63-AF52-5B074DC14379}" type="presParOf" srcId="{C89DEC0C-59E9-4F68-A4F6-8B7C1A3DB6D2}" destId="{6AE0D302-FA6B-496E-978C-99B83D99C7EE}" srcOrd="6" destOrd="0" presId="urn:microsoft.com/office/officeart/2005/8/layout/list1"/>
    <dgm:cxn modelId="{686A1FDC-637C-4951-AA36-7DFD3908B88E}" type="presParOf" srcId="{C89DEC0C-59E9-4F68-A4F6-8B7C1A3DB6D2}" destId="{9F174BBB-0799-4ABD-AB97-EA0977E80CEE}" srcOrd="7" destOrd="0" presId="urn:microsoft.com/office/officeart/2005/8/layout/list1"/>
    <dgm:cxn modelId="{CA24BE8F-10A7-471B-811E-50F4DC6BB24F}" type="presParOf" srcId="{C89DEC0C-59E9-4F68-A4F6-8B7C1A3DB6D2}" destId="{7D000887-91E9-498C-92B9-47C9A168DD7C}" srcOrd="8" destOrd="0" presId="urn:microsoft.com/office/officeart/2005/8/layout/list1"/>
    <dgm:cxn modelId="{DDF8E5E7-9E6A-4074-B81A-EC3C14A49F8F}" type="presParOf" srcId="{7D000887-91E9-498C-92B9-47C9A168DD7C}" destId="{5767EC40-DE14-400C-A25D-53E854667DFF}" srcOrd="0" destOrd="0" presId="urn:microsoft.com/office/officeart/2005/8/layout/list1"/>
    <dgm:cxn modelId="{54B3F213-4E04-4192-868E-7AD8525D8DC1}" type="presParOf" srcId="{7D000887-91E9-498C-92B9-47C9A168DD7C}" destId="{1CC016AA-2152-44DB-A0D2-81D5446F8269}" srcOrd="1" destOrd="0" presId="urn:microsoft.com/office/officeart/2005/8/layout/list1"/>
    <dgm:cxn modelId="{28EA32E8-E1E5-4CEC-A313-BB21C0C33E46}" type="presParOf" srcId="{C89DEC0C-59E9-4F68-A4F6-8B7C1A3DB6D2}" destId="{89D455C7-1BB7-42B1-9DF6-E6C2DEDB9B9E}" srcOrd="9" destOrd="0" presId="urn:microsoft.com/office/officeart/2005/8/layout/list1"/>
    <dgm:cxn modelId="{644B72ED-34D2-4691-A13D-4C3D7E3BA162}" type="presParOf" srcId="{C89DEC0C-59E9-4F68-A4F6-8B7C1A3DB6D2}" destId="{90CE1806-5F15-476C-9BEA-B96C1F574481}" srcOrd="10" destOrd="0" presId="urn:microsoft.com/office/officeart/2005/8/layout/list1"/>
    <dgm:cxn modelId="{0BB3CE38-84C6-4473-AF1B-3178B182A559}" type="presParOf" srcId="{C89DEC0C-59E9-4F68-A4F6-8B7C1A3DB6D2}" destId="{00C331C5-1A84-4D2E-8083-7852776CA332}" srcOrd="11" destOrd="0" presId="urn:microsoft.com/office/officeart/2005/8/layout/list1"/>
    <dgm:cxn modelId="{5FF07154-8390-4C10-83F7-64E6C589CDE8}" type="presParOf" srcId="{C89DEC0C-59E9-4F68-A4F6-8B7C1A3DB6D2}" destId="{E3D7CE76-501D-45D1-BFCD-DFB59D901C44}" srcOrd="12" destOrd="0" presId="urn:microsoft.com/office/officeart/2005/8/layout/list1"/>
    <dgm:cxn modelId="{8CE08F42-E77D-469D-8AA1-22CE71C8F3B8}" type="presParOf" srcId="{E3D7CE76-501D-45D1-BFCD-DFB59D901C44}" destId="{1CE1107C-4A77-4F2A-A5D7-233991347D8D}" srcOrd="0" destOrd="0" presId="urn:microsoft.com/office/officeart/2005/8/layout/list1"/>
    <dgm:cxn modelId="{B57B5B93-734C-4805-A548-ABF6B2077174}" type="presParOf" srcId="{E3D7CE76-501D-45D1-BFCD-DFB59D901C44}" destId="{C5DCEC05-182C-4668-BF46-6017267F44D8}" srcOrd="1" destOrd="0" presId="urn:microsoft.com/office/officeart/2005/8/layout/list1"/>
    <dgm:cxn modelId="{D7E4A5EF-94FC-4362-AC99-9EA6E2238AA7}" type="presParOf" srcId="{C89DEC0C-59E9-4F68-A4F6-8B7C1A3DB6D2}" destId="{C150D688-01D4-41B8-B509-14A5C942ECF2}" srcOrd="13" destOrd="0" presId="urn:microsoft.com/office/officeart/2005/8/layout/list1"/>
    <dgm:cxn modelId="{D0F27F67-43DB-4FDE-8E48-36A60FA7EB5D}" type="presParOf" srcId="{C89DEC0C-59E9-4F68-A4F6-8B7C1A3DB6D2}" destId="{3320EC1D-DBE9-48DB-9AB1-88D49A2D7163}" srcOrd="14" destOrd="0" presId="urn:microsoft.com/office/officeart/2005/8/layout/list1"/>
    <dgm:cxn modelId="{EB5D1D1A-DC2F-4B79-A38E-BA8E7117D4B7}" type="presParOf" srcId="{C89DEC0C-59E9-4F68-A4F6-8B7C1A3DB6D2}" destId="{B6E734E6-75ED-470D-A851-8906857FD5DA}" srcOrd="15" destOrd="0" presId="urn:microsoft.com/office/officeart/2005/8/layout/list1"/>
    <dgm:cxn modelId="{D34447A8-03B8-4971-826D-35A32E3FD010}" type="presParOf" srcId="{C89DEC0C-59E9-4F68-A4F6-8B7C1A3DB6D2}" destId="{C08B9FDD-DA4E-40F5-A1BA-72C4A3299AC7}" srcOrd="16" destOrd="0" presId="urn:microsoft.com/office/officeart/2005/8/layout/list1"/>
    <dgm:cxn modelId="{9B084B59-455F-47D7-8D07-9346C2CFEC4C}" type="presParOf" srcId="{C08B9FDD-DA4E-40F5-A1BA-72C4A3299AC7}" destId="{21AA739D-3E42-4519-92B0-8B57BC23E768}" srcOrd="0" destOrd="0" presId="urn:microsoft.com/office/officeart/2005/8/layout/list1"/>
    <dgm:cxn modelId="{98F6C782-4334-4C31-B6C4-9E88A89BB8CA}" type="presParOf" srcId="{C08B9FDD-DA4E-40F5-A1BA-72C4A3299AC7}" destId="{15F6EDEA-7740-4C35-BC92-D083E6C2CD6D}" srcOrd="1" destOrd="0" presId="urn:microsoft.com/office/officeart/2005/8/layout/list1"/>
    <dgm:cxn modelId="{79CA8809-AA64-4A09-B9D7-9958DE3C7CD2}" type="presParOf" srcId="{C89DEC0C-59E9-4F68-A4F6-8B7C1A3DB6D2}" destId="{1E79B353-803F-4A91-A0D7-3B81EA14AFE9}" srcOrd="17" destOrd="0" presId="urn:microsoft.com/office/officeart/2005/8/layout/list1"/>
    <dgm:cxn modelId="{E18E3ACF-F1BE-4C1D-9BA6-0478D2690A03}" type="presParOf" srcId="{C89DEC0C-59E9-4F68-A4F6-8B7C1A3DB6D2}" destId="{056D1C90-DF26-48A9-B2F1-E740872C05E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8CE828-2CD8-436C-8B5B-49DF904245C0}"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GB"/>
        </a:p>
      </dgm:t>
    </dgm:pt>
    <dgm:pt modelId="{BF2564A4-E191-4994-B77F-B4A9309E3813}">
      <dgm:prSet phldrT="[Text]"/>
      <dgm:spPr/>
      <dgm:t>
        <a:bodyPr/>
        <a:lstStyle/>
        <a:p>
          <a:r>
            <a:rPr lang="en-GB" dirty="0"/>
            <a:t>Is it a good (better) model?</a:t>
          </a:r>
        </a:p>
      </dgm:t>
    </dgm:pt>
    <dgm:pt modelId="{2F97DAB1-B111-40DF-A274-A28B840F9EF2}" type="parTrans" cxnId="{348ED838-B441-4B32-A6D7-2CB91948E915}">
      <dgm:prSet/>
      <dgm:spPr/>
      <dgm:t>
        <a:bodyPr/>
        <a:lstStyle/>
        <a:p>
          <a:endParaRPr lang="en-GB"/>
        </a:p>
      </dgm:t>
    </dgm:pt>
    <dgm:pt modelId="{A1C7A9A4-D59E-46DE-82BD-CAA1E5AACC8E}" type="sibTrans" cxnId="{348ED838-B441-4B32-A6D7-2CB91948E915}">
      <dgm:prSet/>
      <dgm:spPr/>
      <dgm:t>
        <a:bodyPr/>
        <a:lstStyle/>
        <a:p>
          <a:endParaRPr lang="en-GB"/>
        </a:p>
      </dgm:t>
    </dgm:pt>
    <dgm:pt modelId="{5714639A-13B2-4371-9073-60531704D40D}">
      <dgm:prSet phldrT="[Text]"/>
      <dgm:spPr/>
      <dgm:t>
        <a:bodyPr/>
        <a:lstStyle/>
        <a:p>
          <a:r>
            <a:rPr lang="en-GB" dirty="0"/>
            <a:t>What is the model?</a:t>
          </a:r>
        </a:p>
      </dgm:t>
    </dgm:pt>
    <dgm:pt modelId="{26BBC3E6-821C-4D5E-AF91-7F917F3A48FD}" type="parTrans" cxnId="{514B53ED-32AD-4FDE-890B-C7475076DC82}">
      <dgm:prSet/>
      <dgm:spPr/>
      <dgm:t>
        <a:bodyPr/>
        <a:lstStyle/>
        <a:p>
          <a:endParaRPr lang="en-GB"/>
        </a:p>
      </dgm:t>
    </dgm:pt>
    <dgm:pt modelId="{831635FD-7A7D-4EB0-BC4A-8FBCDF504A63}" type="sibTrans" cxnId="{514B53ED-32AD-4FDE-890B-C7475076DC82}">
      <dgm:prSet/>
      <dgm:spPr/>
      <dgm:t>
        <a:bodyPr/>
        <a:lstStyle/>
        <a:p>
          <a:endParaRPr lang="en-GB"/>
        </a:p>
      </dgm:t>
    </dgm:pt>
    <dgm:pt modelId="{72E002D6-A22A-4D0D-A6CE-D15E93788D6C}">
      <dgm:prSet phldrT="[Text]"/>
      <dgm:spPr/>
      <dgm:t>
        <a:bodyPr/>
        <a:lstStyle/>
        <a:p>
          <a:r>
            <a:rPr lang="en-GB" dirty="0"/>
            <a:t>What is the interpretation?</a:t>
          </a:r>
        </a:p>
      </dgm:t>
    </dgm:pt>
    <dgm:pt modelId="{BAE79EB3-0220-4286-A80C-4FA1F4B5389F}" type="parTrans" cxnId="{56BDED58-51E8-4E91-BFFD-67EBA3293A90}">
      <dgm:prSet/>
      <dgm:spPr/>
      <dgm:t>
        <a:bodyPr/>
        <a:lstStyle/>
        <a:p>
          <a:endParaRPr lang="en-GB"/>
        </a:p>
      </dgm:t>
    </dgm:pt>
    <dgm:pt modelId="{85A23624-1237-4340-8D3C-296643B0E3AB}" type="sibTrans" cxnId="{56BDED58-51E8-4E91-BFFD-67EBA3293A90}">
      <dgm:prSet/>
      <dgm:spPr/>
      <dgm:t>
        <a:bodyPr/>
        <a:lstStyle/>
        <a:p>
          <a:endParaRPr lang="en-GB"/>
        </a:p>
      </dgm:t>
    </dgm:pt>
    <dgm:pt modelId="{48E6CA9A-1574-4379-9B81-AB6A7057BFDC}">
      <dgm:prSet phldrT="[Text]"/>
      <dgm:spPr/>
      <dgm:t>
        <a:bodyPr/>
        <a:lstStyle/>
        <a:p>
          <a:r>
            <a:rPr lang="en-GB" dirty="0"/>
            <a:t>What next?</a:t>
          </a:r>
        </a:p>
      </dgm:t>
    </dgm:pt>
    <dgm:pt modelId="{241E1856-E3B6-4253-A5DC-0C201C8AE047}" type="parTrans" cxnId="{7EEBCFD0-0C64-4E21-BBFF-691FD36831C0}">
      <dgm:prSet/>
      <dgm:spPr/>
      <dgm:t>
        <a:bodyPr/>
        <a:lstStyle/>
        <a:p>
          <a:endParaRPr lang="en-GB"/>
        </a:p>
      </dgm:t>
    </dgm:pt>
    <dgm:pt modelId="{845DDB98-92B7-40FA-8EAE-034591A96527}" type="sibTrans" cxnId="{7EEBCFD0-0C64-4E21-BBFF-691FD36831C0}">
      <dgm:prSet/>
      <dgm:spPr/>
      <dgm:t>
        <a:bodyPr/>
        <a:lstStyle/>
        <a:p>
          <a:endParaRPr lang="en-GB"/>
        </a:p>
      </dgm:t>
    </dgm:pt>
    <dgm:pt modelId="{5B826AD1-9090-4323-8D89-21ED6A8EF568}">
      <dgm:prSet phldrT="[Text]"/>
      <dgm:spPr/>
      <dgm:t>
        <a:bodyPr/>
        <a:lstStyle/>
        <a:p>
          <a:r>
            <a:rPr lang="en-GB" dirty="0"/>
            <a:t>F-statistic, R</a:t>
          </a:r>
          <a:r>
            <a:rPr lang="en-GB" baseline="30000" dirty="0"/>
            <a:t>2</a:t>
          </a:r>
          <a:r>
            <a:rPr lang="en-GB" dirty="0"/>
            <a:t>, Adj. R</a:t>
          </a:r>
          <a:r>
            <a:rPr lang="en-GB" baseline="30000" dirty="0"/>
            <a:t>2</a:t>
          </a:r>
        </a:p>
      </dgm:t>
    </dgm:pt>
    <dgm:pt modelId="{5CDCB91F-8207-49DE-B686-B2C06E309329}" type="parTrans" cxnId="{C2579C92-FE72-48DA-B6FD-FCAAE86EE75F}">
      <dgm:prSet/>
      <dgm:spPr/>
      <dgm:t>
        <a:bodyPr/>
        <a:lstStyle/>
        <a:p>
          <a:endParaRPr lang="en-GB"/>
        </a:p>
      </dgm:t>
    </dgm:pt>
    <dgm:pt modelId="{681D8F7A-0BFD-4088-B1D7-6B9C371AE10E}" type="sibTrans" cxnId="{C2579C92-FE72-48DA-B6FD-FCAAE86EE75F}">
      <dgm:prSet/>
      <dgm:spPr/>
      <dgm:t>
        <a:bodyPr/>
        <a:lstStyle/>
        <a:p>
          <a:endParaRPr lang="en-GB"/>
        </a:p>
      </dgm:t>
    </dgm:pt>
    <dgm:pt modelId="{5C67564F-6331-475F-9E7E-ADE66FFA146D}">
      <dgm:prSet phldrT="[Text]"/>
      <dgm:spPr/>
      <dgm:t>
        <a:bodyPr/>
        <a:lstStyle/>
        <a:p>
          <a:r>
            <a:rPr lang="en-GB" dirty="0"/>
            <a:t>t-stats</a:t>
          </a:r>
        </a:p>
      </dgm:t>
    </dgm:pt>
    <dgm:pt modelId="{F82F3F3E-44A3-4F5E-A61C-C88D1FDCF5A4}" type="parTrans" cxnId="{1CCA0390-EBA5-419F-B799-5CCD6D242E70}">
      <dgm:prSet/>
      <dgm:spPr/>
      <dgm:t>
        <a:bodyPr/>
        <a:lstStyle/>
        <a:p>
          <a:endParaRPr lang="en-GB"/>
        </a:p>
      </dgm:t>
    </dgm:pt>
    <dgm:pt modelId="{1D0607EA-BC63-4550-9E4F-42C8B0D73241}" type="sibTrans" cxnId="{1CCA0390-EBA5-419F-B799-5CCD6D242E70}">
      <dgm:prSet/>
      <dgm:spPr/>
      <dgm:t>
        <a:bodyPr/>
        <a:lstStyle/>
        <a:p>
          <a:endParaRPr lang="en-GB"/>
        </a:p>
      </dgm:t>
    </dgm:pt>
    <dgm:pt modelId="{AE488873-A854-4567-A970-C84FF7DD51FA}">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How much salary gained for each year of employment? </a:t>
          </a:r>
        </a:p>
      </dgm:t>
    </dgm:pt>
    <dgm:pt modelId="{4FA55DCE-EB2A-42BB-AAD5-808852408BFC}" type="parTrans" cxnId="{BB0F3B9A-1E2C-43D3-B62F-AC3F6C2E6E21}">
      <dgm:prSet/>
      <dgm:spPr/>
      <dgm:t>
        <a:bodyPr/>
        <a:lstStyle/>
        <a:p>
          <a:endParaRPr lang="en-GB"/>
        </a:p>
      </dgm:t>
    </dgm:pt>
    <dgm:pt modelId="{41E56028-F475-4E89-A409-EE9D078514C5}" type="sibTrans" cxnId="{BB0F3B9A-1E2C-43D3-B62F-AC3F6C2E6E21}">
      <dgm:prSet/>
      <dgm:spPr/>
      <dgm:t>
        <a:bodyPr/>
        <a:lstStyle/>
        <a:p>
          <a:endParaRPr lang="en-GB"/>
        </a:p>
      </dgm:t>
    </dgm:pt>
    <dgm:pt modelId="{527CBA6E-D1FB-4920-80E3-35BF9C1AE737}">
      <dgm:prSet phldrT="[Text]"/>
      <dgm:spPr/>
      <dgm:t>
        <a:bodyPr/>
        <a:lstStyle/>
        <a:p>
          <a:r>
            <a:rPr lang="en-GB"/>
            <a:t>Are </a:t>
          </a:r>
          <a:r>
            <a:rPr lang="en-GB" dirty="0"/>
            <a:t>coefficients significant?</a:t>
          </a:r>
        </a:p>
      </dgm:t>
    </dgm:pt>
    <dgm:pt modelId="{AFD97F1E-8D75-4D65-9857-1FC2D9377A0F}" type="parTrans" cxnId="{FAF5064C-A7F5-49C1-B66A-9212F2613642}">
      <dgm:prSet/>
      <dgm:spPr/>
      <dgm:t>
        <a:bodyPr/>
        <a:lstStyle/>
        <a:p>
          <a:endParaRPr lang="en-GB"/>
        </a:p>
      </dgm:t>
    </dgm:pt>
    <dgm:pt modelId="{2950029F-9403-4AB5-9302-2380F7C2CFD5}" type="sibTrans" cxnId="{FAF5064C-A7F5-49C1-B66A-9212F2613642}">
      <dgm:prSet/>
      <dgm:spPr/>
      <dgm:t>
        <a:bodyPr/>
        <a:lstStyle/>
        <a:p>
          <a:endParaRPr lang="en-GB"/>
        </a:p>
      </dgm:t>
    </dgm:pt>
    <mc:AlternateContent xmlns:mc="http://schemas.openxmlformats.org/markup-compatibility/2006" xmlns:a14="http://schemas.microsoft.com/office/drawing/2010/main">
      <mc:Choice Requires="a14">
        <dgm:pt modelId="{B5044FAF-2E22-4D9C-B49D-8CFE34CCC5D5}">
          <dgm:prSet phldrT="[Text]"/>
          <dgm:spPr/>
          <dgm:t>
            <a:bodyPr/>
            <a:lstStyle/>
            <a:p>
              <a:pPr/>
              <a14:m>
                <m:oMathPara xmlns:m="http://schemas.openxmlformats.org/officeDocument/2006/math">
                  <m:oMathParaPr>
                    <m:jc m:val="centerGroup"/>
                  </m:oMathParaPr>
                  <m:oMath xmlns:m="http://schemas.openxmlformats.org/officeDocument/2006/math">
                    <m:acc>
                      <m:accPr>
                        <m:chr m:val="̂"/>
                        <m:ctrlPr>
                          <a:rPr lang="en-GB" i="1" smtClean="0">
                            <a:solidFill>
                              <a:schemeClr val="tx1"/>
                            </a:solidFill>
                            <a:latin typeface="Cambria Math" panose="02040503050406030204" pitchFamily="18" charset="0"/>
                          </a:rPr>
                        </m:ctrlPr>
                      </m:accPr>
                      <m:e>
                        <m:r>
                          <a:rPr lang="en-GB" b="0" i="1" smtClean="0">
                            <a:solidFill>
                              <a:schemeClr val="tx1"/>
                            </a:solidFill>
                            <a:latin typeface="Cambria Math"/>
                          </a:rPr>
                          <m:t>𝑌</m:t>
                        </m:r>
                      </m:e>
                    </m:acc>
                    <m:r>
                      <a:rPr lang="en-GB" b="0" i="1" smtClean="0">
                        <a:solidFill>
                          <a:schemeClr val="tx1"/>
                        </a:solidFill>
                        <a:latin typeface="Cambria Math"/>
                      </a:rPr>
                      <m:t>=26.588−4.443</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1</m:t>
                        </m:r>
                      </m:sub>
                    </m:sSub>
                    <m:r>
                      <a:rPr lang="en-GB" b="0" i="1" smtClean="0">
                        <a:solidFill>
                          <a:schemeClr val="tx1"/>
                        </a:solidFill>
                        <a:latin typeface="Cambria Math"/>
                      </a:rPr>
                      <m:t>+1.013</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2</m:t>
                        </m:r>
                      </m:sub>
                    </m:sSub>
                    <m:r>
                      <a:rPr lang="en-GB" b="0" i="1" smtClean="0">
                        <a:solidFill>
                          <a:schemeClr val="tx1"/>
                        </a:solidFill>
                        <a:latin typeface="Cambria Math"/>
                      </a:rPr>
                      <m:t>+.828</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3</m:t>
                        </m:r>
                      </m:sub>
                    </m:sSub>
                    <m:r>
                      <a:rPr lang="en-GB" b="0" i="1" smtClean="0">
                        <a:solidFill>
                          <a:schemeClr val="tx1"/>
                        </a:solidFill>
                        <a:latin typeface="Cambria Math"/>
                      </a:rPr>
                      <m:t>+4.670</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4</m:t>
                        </m:r>
                      </m:sub>
                    </m:sSub>
                    <m:r>
                      <a:rPr lang="en-GB" b="0" i="1" smtClean="0">
                        <a:solidFill>
                          <a:schemeClr val="tx1"/>
                        </a:solidFill>
                        <a:latin typeface="Cambria Math"/>
                      </a:rPr>
                      <m:t>+7.116</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5</m:t>
                        </m:r>
                      </m:sub>
                    </m:sSub>
                    <m:r>
                      <a:rPr lang="en-GB" b="0" i="1" smtClean="0">
                        <a:solidFill>
                          <a:schemeClr val="tx1"/>
                        </a:solidFill>
                        <a:latin typeface="Cambria Math"/>
                      </a:rPr>
                      <m:t>+11.612</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6</m:t>
                        </m:r>
                      </m:sub>
                    </m:sSub>
                  </m:oMath>
                </m:oMathPara>
              </a14:m>
              <a:endParaRPr lang="en-GB" dirty="0">
                <a:solidFill>
                  <a:schemeClr val="tx1"/>
                </a:solidFill>
              </a:endParaRPr>
            </a:p>
          </dgm:t>
        </dgm:pt>
      </mc:Choice>
      <mc:Fallback xmlns="">
        <dgm:pt modelId="{B5044FAF-2E22-4D9C-B49D-8CFE34CCC5D5}">
          <dgm:prSet phldrT="[Text]"/>
          <dgm:spPr/>
          <dgm:t>
            <a:bodyPr/>
            <a:lstStyle/>
            <a:p>
              <a:pPr/>
              <a:r>
                <a:rPr lang="en-GB" b="0" i="0" smtClean="0">
                  <a:solidFill>
                    <a:schemeClr val="tx1"/>
                  </a:solidFill>
                  <a:latin typeface="Cambria Math"/>
                </a:rPr>
                <a:t>𝑌</a:t>
              </a:r>
              <a:r>
                <a:rPr lang="en-GB" b="0" i="0" smtClean="0">
                  <a:solidFill>
                    <a:schemeClr val="tx1"/>
                  </a:solidFill>
                  <a:latin typeface="Cambria Math" panose="02040503050406030204" pitchFamily="18" charset="0"/>
                </a:rPr>
                <a:t> ̂</a:t>
              </a:r>
              <a:r>
                <a:rPr lang="en-GB" b="0" i="0" smtClean="0">
                  <a:solidFill>
                    <a:schemeClr val="tx1"/>
                  </a:solidFill>
                  <a:latin typeface="Cambria Math"/>
                </a:rPr>
                <a:t>=26.588−4.443𝑥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1+1.013𝑥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2+.828𝑥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3+4.670𝑥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4+7.116𝑥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5+11.612𝑥</a:t>
              </a:r>
              <a:r>
                <a:rPr lang="en-GB" b="0" i="0" smtClean="0">
                  <a:solidFill>
                    <a:schemeClr val="tx1"/>
                  </a:solidFill>
                  <a:latin typeface="Cambria Math" panose="02040503050406030204" pitchFamily="18" charset="0"/>
                </a:rPr>
                <a:t>_</a:t>
              </a:r>
              <a:r>
                <a:rPr lang="en-GB" b="0" i="0" smtClean="0">
                  <a:solidFill>
                    <a:schemeClr val="tx1"/>
                  </a:solidFill>
                  <a:latin typeface="Cambria Math"/>
                </a:rPr>
                <a:t>6</a:t>
              </a:r>
              <a:endParaRPr lang="en-GB" dirty="0">
                <a:solidFill>
                  <a:schemeClr val="tx1"/>
                </a:solidFill>
              </a:endParaRPr>
            </a:p>
          </dgm:t>
        </dgm:pt>
      </mc:Fallback>
    </mc:AlternateContent>
    <dgm:pt modelId="{6C460983-A7B8-4814-A0D0-701CF2E4745D}" type="parTrans" cxnId="{3A4E8EED-5592-4067-B64F-F12E3BB0CF67}">
      <dgm:prSet/>
      <dgm:spPr/>
      <dgm:t>
        <a:bodyPr/>
        <a:lstStyle/>
        <a:p>
          <a:endParaRPr lang="en-GB"/>
        </a:p>
      </dgm:t>
    </dgm:pt>
    <dgm:pt modelId="{9F6B2C75-F355-4075-A5D2-5E4ED253C708}" type="sibTrans" cxnId="{3A4E8EED-5592-4067-B64F-F12E3BB0CF67}">
      <dgm:prSet/>
      <dgm:spPr/>
      <dgm:t>
        <a:bodyPr/>
        <a:lstStyle/>
        <a:p>
          <a:endParaRPr lang="en-GB"/>
        </a:p>
      </dgm:t>
    </dgm:pt>
    <dgm:pt modelId="{733D4311-E6CE-41A9-BD7E-7EE0DE3C2E0F}">
      <dgm:prSet phldrT="[Text]"/>
      <dgm:spPr/>
      <dgm:t>
        <a:bodyPr/>
        <a:lstStyle/>
        <a:p>
          <a:r>
            <a:rPr lang="en-GB" dirty="0">
              <a:solidFill>
                <a:schemeClr val="tx1"/>
              </a:solidFill>
            </a:rPr>
            <a:t>Define each variable</a:t>
          </a:r>
        </a:p>
      </dgm:t>
    </dgm:pt>
    <dgm:pt modelId="{D65F7E55-3F4C-4F9A-8637-C65D0A5879DA}" type="parTrans" cxnId="{625ABB52-91B5-4099-92E8-9EB88435487C}">
      <dgm:prSet/>
      <dgm:spPr/>
      <dgm:t>
        <a:bodyPr/>
        <a:lstStyle/>
        <a:p>
          <a:endParaRPr lang="en-GB"/>
        </a:p>
      </dgm:t>
    </dgm:pt>
    <dgm:pt modelId="{3E0E6C81-A9C3-4D34-A2C4-BD5AD4B05760}" type="sibTrans" cxnId="{625ABB52-91B5-4099-92E8-9EB88435487C}">
      <dgm:prSet/>
      <dgm:spPr/>
      <dgm:t>
        <a:bodyPr/>
        <a:lstStyle/>
        <a:p>
          <a:endParaRPr lang="en-GB"/>
        </a:p>
      </dgm:t>
    </dgm:pt>
    <dgm:pt modelId="{61BC5447-506E-4DAE-ACF8-EB4508C52D8D}">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Are employees paid more for more education? </a:t>
          </a:r>
        </a:p>
      </dgm:t>
    </dgm:pt>
    <dgm:pt modelId="{742024D4-A77E-44E1-B46D-6808614DD644}" type="parTrans" cxnId="{FF67FAC6-996E-4FE3-B21D-36EDB9F6EA2A}">
      <dgm:prSet/>
      <dgm:spPr/>
      <dgm:t>
        <a:bodyPr/>
        <a:lstStyle/>
        <a:p>
          <a:endParaRPr lang="en-GB"/>
        </a:p>
      </dgm:t>
    </dgm:pt>
    <dgm:pt modelId="{9A0B1694-C735-47B5-90E4-9B88BEA77962}" type="sibTrans" cxnId="{FF67FAC6-996E-4FE3-B21D-36EDB9F6EA2A}">
      <dgm:prSet/>
      <dgm:spPr/>
      <dgm:t>
        <a:bodyPr/>
        <a:lstStyle/>
        <a:p>
          <a:endParaRPr lang="en-GB"/>
        </a:p>
      </dgm:t>
    </dgm:pt>
    <dgm:pt modelId="{1CF6AEE1-13A4-47E5-B5BA-76B71FA47311}">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Are women paid less?</a:t>
          </a:r>
        </a:p>
      </dgm:t>
    </dgm:pt>
    <dgm:pt modelId="{212C100E-CBC4-4D5E-85E6-BC9189237CF1}" type="parTrans" cxnId="{EBFDB2FE-BBF9-4E20-B235-BA0D152F7C61}">
      <dgm:prSet/>
      <dgm:spPr/>
      <dgm:t>
        <a:bodyPr/>
        <a:lstStyle/>
        <a:p>
          <a:endParaRPr lang="en-GB"/>
        </a:p>
      </dgm:t>
    </dgm:pt>
    <dgm:pt modelId="{AA9A9AF7-AA07-4FED-BA4E-35EA9C96969D}" type="sibTrans" cxnId="{EBFDB2FE-BBF9-4E20-B235-BA0D152F7C61}">
      <dgm:prSet/>
      <dgm:spPr/>
      <dgm:t>
        <a:bodyPr/>
        <a:lstStyle/>
        <a:p>
          <a:endParaRPr lang="en-GB"/>
        </a:p>
      </dgm:t>
    </dgm:pt>
    <dgm:pt modelId="{C89DEC0C-59E9-4F68-A4F6-8B7C1A3DB6D2}" type="pres">
      <dgm:prSet presAssocID="{B58CE828-2CD8-436C-8B5B-49DF904245C0}" presName="linear" presStyleCnt="0">
        <dgm:presLayoutVars>
          <dgm:dir/>
          <dgm:animLvl val="lvl"/>
          <dgm:resizeHandles val="exact"/>
        </dgm:presLayoutVars>
      </dgm:prSet>
      <dgm:spPr/>
    </dgm:pt>
    <dgm:pt modelId="{635D3688-7254-4B3C-B2AD-A1E47CB75D6C}" type="pres">
      <dgm:prSet presAssocID="{BF2564A4-E191-4994-B77F-B4A9309E3813}" presName="parentLin" presStyleCnt="0"/>
      <dgm:spPr/>
    </dgm:pt>
    <dgm:pt modelId="{0973C34C-2A40-4359-9A3F-7C8EB2104034}" type="pres">
      <dgm:prSet presAssocID="{BF2564A4-E191-4994-B77F-B4A9309E3813}" presName="parentLeftMargin" presStyleLbl="node1" presStyleIdx="0" presStyleCnt="5"/>
      <dgm:spPr/>
    </dgm:pt>
    <dgm:pt modelId="{BA962EC3-6E4D-46CE-AE69-08256A9FA81B}" type="pres">
      <dgm:prSet presAssocID="{BF2564A4-E191-4994-B77F-B4A9309E3813}" presName="parentText" presStyleLbl="node1" presStyleIdx="0" presStyleCnt="5">
        <dgm:presLayoutVars>
          <dgm:chMax val="0"/>
          <dgm:bulletEnabled val="1"/>
        </dgm:presLayoutVars>
      </dgm:prSet>
      <dgm:spPr/>
    </dgm:pt>
    <dgm:pt modelId="{800BAEC2-E80C-45CB-9208-6B420A02D3C0}" type="pres">
      <dgm:prSet presAssocID="{BF2564A4-E191-4994-B77F-B4A9309E3813}" presName="negativeSpace" presStyleCnt="0"/>
      <dgm:spPr/>
    </dgm:pt>
    <dgm:pt modelId="{5E74AC40-30C4-4E6F-888A-8AC77DECFCA5}" type="pres">
      <dgm:prSet presAssocID="{BF2564A4-E191-4994-B77F-B4A9309E3813}" presName="childText" presStyleLbl="conFgAcc1" presStyleIdx="0" presStyleCnt="5">
        <dgm:presLayoutVars>
          <dgm:bulletEnabled val="1"/>
        </dgm:presLayoutVars>
      </dgm:prSet>
      <dgm:spPr/>
    </dgm:pt>
    <dgm:pt modelId="{856666F0-78D8-457A-BDE8-3CF6846071A8}" type="pres">
      <dgm:prSet presAssocID="{A1C7A9A4-D59E-46DE-82BD-CAA1E5AACC8E}" presName="spaceBetweenRectangles" presStyleCnt="0"/>
      <dgm:spPr/>
    </dgm:pt>
    <dgm:pt modelId="{BFC21293-8C06-4C17-AA1B-DAA54D75B3DE}" type="pres">
      <dgm:prSet presAssocID="{5714639A-13B2-4371-9073-60531704D40D}" presName="parentLin" presStyleCnt="0"/>
      <dgm:spPr/>
    </dgm:pt>
    <dgm:pt modelId="{B090E3BB-C675-4A7D-B733-840ED4A7577E}" type="pres">
      <dgm:prSet presAssocID="{5714639A-13B2-4371-9073-60531704D40D}" presName="parentLeftMargin" presStyleLbl="node1" presStyleIdx="0" presStyleCnt="5"/>
      <dgm:spPr/>
    </dgm:pt>
    <dgm:pt modelId="{B350CD2B-1F3B-475D-B2DD-05D46D14EA22}" type="pres">
      <dgm:prSet presAssocID="{5714639A-13B2-4371-9073-60531704D40D}" presName="parentText" presStyleLbl="node1" presStyleIdx="1" presStyleCnt="5">
        <dgm:presLayoutVars>
          <dgm:chMax val="0"/>
          <dgm:bulletEnabled val="1"/>
        </dgm:presLayoutVars>
      </dgm:prSet>
      <dgm:spPr/>
    </dgm:pt>
    <dgm:pt modelId="{57FEED24-60FC-43A3-A93D-8630E2276A24}" type="pres">
      <dgm:prSet presAssocID="{5714639A-13B2-4371-9073-60531704D40D}" presName="negativeSpace" presStyleCnt="0"/>
      <dgm:spPr/>
    </dgm:pt>
    <dgm:pt modelId="{6AE0D302-FA6B-496E-978C-99B83D99C7EE}" type="pres">
      <dgm:prSet presAssocID="{5714639A-13B2-4371-9073-60531704D40D}" presName="childText" presStyleLbl="conFgAcc1" presStyleIdx="1" presStyleCnt="5">
        <dgm:presLayoutVars>
          <dgm:bulletEnabled val="1"/>
        </dgm:presLayoutVars>
      </dgm:prSet>
      <dgm:spPr/>
    </dgm:pt>
    <dgm:pt modelId="{9F174BBB-0799-4ABD-AB97-EA0977E80CEE}" type="pres">
      <dgm:prSet presAssocID="{831635FD-7A7D-4EB0-BC4A-8FBCDF504A63}" presName="spaceBetweenRectangles" presStyleCnt="0"/>
      <dgm:spPr/>
    </dgm:pt>
    <dgm:pt modelId="{7D000887-91E9-498C-92B9-47C9A168DD7C}" type="pres">
      <dgm:prSet presAssocID="{527CBA6E-D1FB-4920-80E3-35BF9C1AE737}" presName="parentLin" presStyleCnt="0"/>
      <dgm:spPr/>
    </dgm:pt>
    <dgm:pt modelId="{5767EC40-DE14-400C-A25D-53E854667DFF}" type="pres">
      <dgm:prSet presAssocID="{527CBA6E-D1FB-4920-80E3-35BF9C1AE737}" presName="parentLeftMargin" presStyleLbl="node1" presStyleIdx="1" presStyleCnt="5"/>
      <dgm:spPr/>
    </dgm:pt>
    <dgm:pt modelId="{1CC016AA-2152-44DB-A0D2-81D5446F8269}" type="pres">
      <dgm:prSet presAssocID="{527CBA6E-D1FB-4920-80E3-35BF9C1AE737}" presName="parentText" presStyleLbl="node1" presStyleIdx="2" presStyleCnt="5">
        <dgm:presLayoutVars>
          <dgm:chMax val="0"/>
          <dgm:bulletEnabled val="1"/>
        </dgm:presLayoutVars>
      </dgm:prSet>
      <dgm:spPr/>
    </dgm:pt>
    <dgm:pt modelId="{89D455C7-1BB7-42B1-9DF6-E6C2DEDB9B9E}" type="pres">
      <dgm:prSet presAssocID="{527CBA6E-D1FB-4920-80E3-35BF9C1AE737}" presName="negativeSpace" presStyleCnt="0"/>
      <dgm:spPr/>
    </dgm:pt>
    <dgm:pt modelId="{90CE1806-5F15-476C-9BEA-B96C1F574481}" type="pres">
      <dgm:prSet presAssocID="{527CBA6E-D1FB-4920-80E3-35BF9C1AE737}" presName="childText" presStyleLbl="conFgAcc1" presStyleIdx="2" presStyleCnt="5">
        <dgm:presLayoutVars>
          <dgm:bulletEnabled val="1"/>
        </dgm:presLayoutVars>
      </dgm:prSet>
      <dgm:spPr/>
    </dgm:pt>
    <dgm:pt modelId="{00C331C5-1A84-4D2E-8083-7852776CA332}" type="pres">
      <dgm:prSet presAssocID="{2950029F-9403-4AB5-9302-2380F7C2CFD5}" presName="spaceBetweenRectangles" presStyleCnt="0"/>
      <dgm:spPr/>
    </dgm:pt>
    <dgm:pt modelId="{E3D7CE76-501D-45D1-BFCD-DFB59D901C44}" type="pres">
      <dgm:prSet presAssocID="{72E002D6-A22A-4D0D-A6CE-D15E93788D6C}" presName="parentLin" presStyleCnt="0"/>
      <dgm:spPr/>
    </dgm:pt>
    <dgm:pt modelId="{1CE1107C-4A77-4F2A-A5D7-233991347D8D}" type="pres">
      <dgm:prSet presAssocID="{72E002D6-A22A-4D0D-A6CE-D15E93788D6C}" presName="parentLeftMargin" presStyleLbl="node1" presStyleIdx="2" presStyleCnt="5"/>
      <dgm:spPr/>
    </dgm:pt>
    <dgm:pt modelId="{C5DCEC05-182C-4668-BF46-6017267F44D8}" type="pres">
      <dgm:prSet presAssocID="{72E002D6-A22A-4D0D-A6CE-D15E93788D6C}" presName="parentText" presStyleLbl="node1" presStyleIdx="3" presStyleCnt="5">
        <dgm:presLayoutVars>
          <dgm:chMax val="0"/>
          <dgm:bulletEnabled val="1"/>
        </dgm:presLayoutVars>
      </dgm:prSet>
      <dgm:spPr/>
    </dgm:pt>
    <dgm:pt modelId="{C150D688-01D4-41B8-B509-14A5C942ECF2}" type="pres">
      <dgm:prSet presAssocID="{72E002D6-A22A-4D0D-A6CE-D15E93788D6C}" presName="negativeSpace" presStyleCnt="0"/>
      <dgm:spPr/>
    </dgm:pt>
    <dgm:pt modelId="{3320EC1D-DBE9-48DB-9AB1-88D49A2D7163}" type="pres">
      <dgm:prSet presAssocID="{72E002D6-A22A-4D0D-A6CE-D15E93788D6C}" presName="childText" presStyleLbl="conFgAcc1" presStyleIdx="3" presStyleCnt="5">
        <dgm:presLayoutVars>
          <dgm:bulletEnabled val="1"/>
        </dgm:presLayoutVars>
      </dgm:prSet>
      <dgm:spPr/>
    </dgm:pt>
    <dgm:pt modelId="{B6E734E6-75ED-470D-A851-8906857FD5DA}" type="pres">
      <dgm:prSet presAssocID="{85A23624-1237-4340-8D3C-296643B0E3AB}" presName="spaceBetweenRectangles" presStyleCnt="0"/>
      <dgm:spPr/>
    </dgm:pt>
    <dgm:pt modelId="{C08B9FDD-DA4E-40F5-A1BA-72C4A3299AC7}" type="pres">
      <dgm:prSet presAssocID="{48E6CA9A-1574-4379-9B81-AB6A7057BFDC}" presName="parentLin" presStyleCnt="0"/>
      <dgm:spPr/>
    </dgm:pt>
    <dgm:pt modelId="{21AA739D-3E42-4519-92B0-8B57BC23E768}" type="pres">
      <dgm:prSet presAssocID="{48E6CA9A-1574-4379-9B81-AB6A7057BFDC}" presName="parentLeftMargin" presStyleLbl="node1" presStyleIdx="3" presStyleCnt="5"/>
      <dgm:spPr/>
    </dgm:pt>
    <dgm:pt modelId="{15F6EDEA-7740-4C35-BC92-D083E6C2CD6D}" type="pres">
      <dgm:prSet presAssocID="{48E6CA9A-1574-4379-9B81-AB6A7057BFDC}" presName="parentText" presStyleLbl="node1" presStyleIdx="4" presStyleCnt="5">
        <dgm:presLayoutVars>
          <dgm:chMax val="0"/>
          <dgm:bulletEnabled val="1"/>
        </dgm:presLayoutVars>
      </dgm:prSet>
      <dgm:spPr/>
    </dgm:pt>
    <dgm:pt modelId="{1E79B353-803F-4A91-A0D7-3B81EA14AFE9}" type="pres">
      <dgm:prSet presAssocID="{48E6CA9A-1574-4379-9B81-AB6A7057BFDC}" presName="negativeSpace" presStyleCnt="0"/>
      <dgm:spPr/>
    </dgm:pt>
    <dgm:pt modelId="{056D1C90-DF26-48A9-B2F1-E740872C05E7}" type="pres">
      <dgm:prSet presAssocID="{48E6CA9A-1574-4379-9B81-AB6A7057BFDC}" presName="childText" presStyleLbl="conFgAcc1" presStyleIdx="4" presStyleCnt="5">
        <dgm:presLayoutVars>
          <dgm:bulletEnabled val="1"/>
        </dgm:presLayoutVars>
      </dgm:prSet>
      <dgm:spPr/>
    </dgm:pt>
  </dgm:ptLst>
  <dgm:cxnLst>
    <dgm:cxn modelId="{C86E350E-6C81-441C-8D1D-0E9643C1948B}" type="presOf" srcId="{48E6CA9A-1574-4379-9B81-AB6A7057BFDC}" destId="{15F6EDEA-7740-4C35-BC92-D083E6C2CD6D}" srcOrd="1" destOrd="0" presId="urn:microsoft.com/office/officeart/2005/8/layout/list1"/>
    <dgm:cxn modelId="{DE4BFD13-B06B-46FB-B5CC-7EA28EE146D4}" type="presOf" srcId="{72E002D6-A22A-4D0D-A6CE-D15E93788D6C}" destId="{1CE1107C-4A77-4F2A-A5D7-233991347D8D}" srcOrd="0" destOrd="0" presId="urn:microsoft.com/office/officeart/2005/8/layout/list1"/>
    <dgm:cxn modelId="{CF625217-7AF7-4E97-93A7-132D3DDBA958}" type="presOf" srcId="{5B826AD1-9090-4323-8D89-21ED6A8EF568}" destId="{5E74AC40-30C4-4E6F-888A-8AC77DECFCA5}" srcOrd="0" destOrd="0" presId="urn:microsoft.com/office/officeart/2005/8/layout/list1"/>
    <dgm:cxn modelId="{7A5D2C18-F106-408B-806C-0EB140FD50FA}" type="presOf" srcId="{733D4311-E6CE-41A9-BD7E-7EE0DE3C2E0F}" destId="{6AE0D302-FA6B-496E-978C-99B83D99C7EE}" srcOrd="0" destOrd="1" presId="urn:microsoft.com/office/officeart/2005/8/layout/list1"/>
    <dgm:cxn modelId="{A3073131-79CC-4750-A678-131219F475C0}" type="presOf" srcId="{BF2564A4-E191-4994-B77F-B4A9309E3813}" destId="{0973C34C-2A40-4359-9A3F-7C8EB2104034}" srcOrd="0" destOrd="0" presId="urn:microsoft.com/office/officeart/2005/8/layout/list1"/>
    <dgm:cxn modelId="{348ED838-B441-4B32-A6D7-2CB91948E915}" srcId="{B58CE828-2CD8-436C-8B5B-49DF904245C0}" destId="{BF2564A4-E191-4994-B77F-B4A9309E3813}" srcOrd="0" destOrd="0" parTransId="{2F97DAB1-B111-40DF-A274-A28B840F9EF2}" sibTransId="{A1C7A9A4-D59E-46DE-82BD-CAA1E5AACC8E}"/>
    <dgm:cxn modelId="{A9852965-8216-4535-A5D8-86CB8CF27BFC}" type="presOf" srcId="{5714639A-13B2-4371-9073-60531704D40D}" destId="{B350CD2B-1F3B-475D-B2DD-05D46D14EA22}" srcOrd="1" destOrd="0" presId="urn:microsoft.com/office/officeart/2005/8/layout/list1"/>
    <dgm:cxn modelId="{FAF5064C-A7F5-49C1-B66A-9212F2613642}" srcId="{B58CE828-2CD8-436C-8B5B-49DF904245C0}" destId="{527CBA6E-D1FB-4920-80E3-35BF9C1AE737}" srcOrd="2" destOrd="0" parTransId="{AFD97F1E-8D75-4D65-9857-1FC2D9377A0F}" sibTransId="{2950029F-9403-4AB5-9302-2380F7C2CFD5}"/>
    <dgm:cxn modelId="{95C90E4D-18F1-4088-8636-AD46493AC84C}" type="presOf" srcId="{BF2564A4-E191-4994-B77F-B4A9309E3813}" destId="{BA962EC3-6E4D-46CE-AE69-08256A9FA81B}" srcOrd="1" destOrd="0" presId="urn:microsoft.com/office/officeart/2005/8/layout/list1"/>
    <dgm:cxn modelId="{14A20170-5BBC-49F4-9A08-89EBE61E6005}" type="presOf" srcId="{527CBA6E-D1FB-4920-80E3-35BF9C1AE737}" destId="{1CC016AA-2152-44DB-A0D2-81D5446F8269}" srcOrd="1" destOrd="0" presId="urn:microsoft.com/office/officeart/2005/8/layout/list1"/>
    <dgm:cxn modelId="{625ABB52-91B5-4099-92E8-9EB88435487C}" srcId="{5714639A-13B2-4371-9073-60531704D40D}" destId="{733D4311-E6CE-41A9-BD7E-7EE0DE3C2E0F}" srcOrd="1" destOrd="0" parTransId="{D65F7E55-3F4C-4F9A-8637-C65D0A5879DA}" sibTransId="{3E0E6C81-A9C3-4D34-A2C4-BD5AD4B05760}"/>
    <dgm:cxn modelId="{56BDED58-51E8-4E91-BFFD-67EBA3293A90}" srcId="{B58CE828-2CD8-436C-8B5B-49DF904245C0}" destId="{72E002D6-A22A-4D0D-A6CE-D15E93788D6C}" srcOrd="3" destOrd="0" parTransId="{BAE79EB3-0220-4286-A80C-4FA1F4B5389F}" sibTransId="{85A23624-1237-4340-8D3C-296643B0E3AB}"/>
    <dgm:cxn modelId="{C5C19E59-4356-46F3-A62C-7C0B7799EDC9}" type="presOf" srcId="{61BC5447-506E-4DAE-ACF8-EB4508C52D8D}" destId="{3320EC1D-DBE9-48DB-9AB1-88D49A2D7163}" srcOrd="0" destOrd="1" presId="urn:microsoft.com/office/officeart/2005/8/layout/list1"/>
    <dgm:cxn modelId="{F55F087A-1E33-4248-A038-AC3EF3F65BDC}" type="presOf" srcId="{72E002D6-A22A-4D0D-A6CE-D15E93788D6C}" destId="{C5DCEC05-182C-4668-BF46-6017267F44D8}" srcOrd="1" destOrd="0" presId="urn:microsoft.com/office/officeart/2005/8/layout/list1"/>
    <dgm:cxn modelId="{6D08BF7F-6DBF-4548-A871-4839291CABC7}" type="presOf" srcId="{5C67564F-6331-475F-9E7E-ADE66FFA146D}" destId="{90CE1806-5F15-476C-9BEA-B96C1F574481}" srcOrd="0" destOrd="0" presId="urn:microsoft.com/office/officeart/2005/8/layout/list1"/>
    <dgm:cxn modelId="{1CCA0390-EBA5-419F-B799-5CCD6D242E70}" srcId="{527CBA6E-D1FB-4920-80E3-35BF9C1AE737}" destId="{5C67564F-6331-475F-9E7E-ADE66FFA146D}" srcOrd="0" destOrd="0" parTransId="{F82F3F3E-44A3-4F5E-A61C-C88D1FDCF5A4}" sibTransId="{1D0607EA-BC63-4550-9E4F-42C8B0D73241}"/>
    <dgm:cxn modelId="{C2579C92-FE72-48DA-B6FD-FCAAE86EE75F}" srcId="{BF2564A4-E191-4994-B77F-B4A9309E3813}" destId="{5B826AD1-9090-4323-8D89-21ED6A8EF568}" srcOrd="0" destOrd="0" parTransId="{5CDCB91F-8207-49DE-B686-B2C06E309329}" sibTransId="{681D8F7A-0BFD-4088-B1D7-6B9C371AE10E}"/>
    <dgm:cxn modelId="{E5D50E99-643C-4711-A1DC-7D0725DD695F}" type="presOf" srcId="{AE488873-A854-4567-A970-C84FF7DD51FA}" destId="{3320EC1D-DBE9-48DB-9AB1-88D49A2D7163}" srcOrd="0" destOrd="0" presId="urn:microsoft.com/office/officeart/2005/8/layout/list1"/>
    <dgm:cxn modelId="{BB0F3B9A-1E2C-43D3-B62F-AC3F6C2E6E21}" srcId="{72E002D6-A22A-4D0D-A6CE-D15E93788D6C}" destId="{AE488873-A854-4567-A970-C84FF7DD51FA}" srcOrd="0" destOrd="0" parTransId="{4FA55DCE-EB2A-42BB-AAD5-808852408BFC}" sibTransId="{41E56028-F475-4E89-A409-EE9D078514C5}"/>
    <dgm:cxn modelId="{631307A3-5C78-4624-B77E-3109FAE615BF}" type="presOf" srcId="{B58CE828-2CD8-436C-8B5B-49DF904245C0}" destId="{C89DEC0C-59E9-4F68-A4F6-8B7C1A3DB6D2}" srcOrd="0" destOrd="0" presId="urn:microsoft.com/office/officeart/2005/8/layout/list1"/>
    <dgm:cxn modelId="{172AC3A5-5B1F-42E7-BA3E-BB8993E1DFCC}" type="presOf" srcId="{48E6CA9A-1574-4379-9B81-AB6A7057BFDC}" destId="{21AA739D-3E42-4519-92B0-8B57BC23E768}" srcOrd="0" destOrd="0" presId="urn:microsoft.com/office/officeart/2005/8/layout/list1"/>
    <dgm:cxn modelId="{D1EC66A9-7D85-4BC5-9C06-F326D3CDD666}" type="presOf" srcId="{5714639A-13B2-4371-9073-60531704D40D}" destId="{B090E3BB-C675-4A7D-B733-840ED4A7577E}" srcOrd="0" destOrd="0" presId="urn:microsoft.com/office/officeart/2005/8/layout/list1"/>
    <dgm:cxn modelId="{FF67FAC6-996E-4FE3-B21D-36EDB9F6EA2A}" srcId="{72E002D6-A22A-4D0D-A6CE-D15E93788D6C}" destId="{61BC5447-506E-4DAE-ACF8-EB4508C52D8D}" srcOrd="1" destOrd="0" parTransId="{742024D4-A77E-44E1-B46D-6808614DD644}" sibTransId="{9A0B1694-C735-47B5-90E4-9B88BEA77962}"/>
    <dgm:cxn modelId="{E0D4A3CE-1A78-451C-AE29-FD8AEA25AB05}" type="presOf" srcId="{527CBA6E-D1FB-4920-80E3-35BF9C1AE737}" destId="{5767EC40-DE14-400C-A25D-53E854667DFF}" srcOrd="0" destOrd="0" presId="urn:microsoft.com/office/officeart/2005/8/layout/list1"/>
    <dgm:cxn modelId="{7EEBCFD0-0C64-4E21-BBFF-691FD36831C0}" srcId="{B58CE828-2CD8-436C-8B5B-49DF904245C0}" destId="{48E6CA9A-1574-4379-9B81-AB6A7057BFDC}" srcOrd="4" destOrd="0" parTransId="{241E1856-E3B6-4253-A5DC-0C201C8AE047}" sibTransId="{845DDB98-92B7-40FA-8EAE-034591A96527}"/>
    <dgm:cxn modelId="{514B53ED-32AD-4FDE-890B-C7475076DC82}" srcId="{B58CE828-2CD8-436C-8B5B-49DF904245C0}" destId="{5714639A-13B2-4371-9073-60531704D40D}" srcOrd="1" destOrd="0" parTransId="{26BBC3E6-821C-4D5E-AF91-7F917F3A48FD}" sibTransId="{831635FD-7A7D-4EB0-BC4A-8FBCDF504A63}"/>
    <dgm:cxn modelId="{3A4E8EED-5592-4067-B64F-F12E3BB0CF67}" srcId="{5714639A-13B2-4371-9073-60531704D40D}" destId="{B5044FAF-2E22-4D9C-B49D-8CFE34CCC5D5}" srcOrd="0" destOrd="0" parTransId="{6C460983-A7B8-4814-A0D0-701CF2E4745D}" sibTransId="{9F6B2C75-F355-4075-A5D2-5E4ED253C708}"/>
    <dgm:cxn modelId="{6EC12BF5-4444-49B9-87CF-E830B013B28B}" type="presOf" srcId="{B5044FAF-2E22-4D9C-B49D-8CFE34CCC5D5}" destId="{6AE0D302-FA6B-496E-978C-99B83D99C7EE}" srcOrd="0" destOrd="0" presId="urn:microsoft.com/office/officeart/2005/8/layout/list1"/>
    <dgm:cxn modelId="{EBFDB2FE-BBF9-4E20-B235-BA0D152F7C61}" srcId="{72E002D6-A22A-4D0D-A6CE-D15E93788D6C}" destId="{1CF6AEE1-13A4-47E5-B5BA-76B71FA47311}" srcOrd="2" destOrd="0" parTransId="{212C100E-CBC4-4D5E-85E6-BC9189237CF1}" sibTransId="{AA9A9AF7-AA07-4FED-BA4E-35EA9C96969D}"/>
    <dgm:cxn modelId="{606ED6FE-B14D-49A0-B47E-1C706F7B58D5}" type="presOf" srcId="{1CF6AEE1-13A4-47E5-B5BA-76B71FA47311}" destId="{3320EC1D-DBE9-48DB-9AB1-88D49A2D7163}" srcOrd="0" destOrd="2" presId="urn:microsoft.com/office/officeart/2005/8/layout/list1"/>
    <dgm:cxn modelId="{A2950280-BC32-4BF9-B228-1EEBCC64C727}" type="presParOf" srcId="{C89DEC0C-59E9-4F68-A4F6-8B7C1A3DB6D2}" destId="{635D3688-7254-4B3C-B2AD-A1E47CB75D6C}" srcOrd="0" destOrd="0" presId="urn:microsoft.com/office/officeart/2005/8/layout/list1"/>
    <dgm:cxn modelId="{3A206012-ACC4-4860-8B66-F80DA3D0E3A6}" type="presParOf" srcId="{635D3688-7254-4B3C-B2AD-A1E47CB75D6C}" destId="{0973C34C-2A40-4359-9A3F-7C8EB2104034}" srcOrd="0" destOrd="0" presId="urn:microsoft.com/office/officeart/2005/8/layout/list1"/>
    <dgm:cxn modelId="{CC492F1F-84A6-4DE5-ADFD-EE140523345F}" type="presParOf" srcId="{635D3688-7254-4B3C-B2AD-A1E47CB75D6C}" destId="{BA962EC3-6E4D-46CE-AE69-08256A9FA81B}" srcOrd="1" destOrd="0" presId="urn:microsoft.com/office/officeart/2005/8/layout/list1"/>
    <dgm:cxn modelId="{CBA6BBBF-95E5-40B6-9C43-B88AC48D6FE7}" type="presParOf" srcId="{C89DEC0C-59E9-4F68-A4F6-8B7C1A3DB6D2}" destId="{800BAEC2-E80C-45CB-9208-6B420A02D3C0}" srcOrd="1" destOrd="0" presId="urn:microsoft.com/office/officeart/2005/8/layout/list1"/>
    <dgm:cxn modelId="{94D657E3-B825-468A-B6BD-D4DC67BD11F3}" type="presParOf" srcId="{C89DEC0C-59E9-4F68-A4F6-8B7C1A3DB6D2}" destId="{5E74AC40-30C4-4E6F-888A-8AC77DECFCA5}" srcOrd="2" destOrd="0" presId="urn:microsoft.com/office/officeart/2005/8/layout/list1"/>
    <dgm:cxn modelId="{AF22E1E3-EBD8-4F0D-95E1-E323CF0EA67A}" type="presParOf" srcId="{C89DEC0C-59E9-4F68-A4F6-8B7C1A3DB6D2}" destId="{856666F0-78D8-457A-BDE8-3CF6846071A8}" srcOrd="3" destOrd="0" presId="urn:microsoft.com/office/officeart/2005/8/layout/list1"/>
    <dgm:cxn modelId="{BBB4BD85-A4BC-4804-8EEC-B874C7AF8DEB}" type="presParOf" srcId="{C89DEC0C-59E9-4F68-A4F6-8B7C1A3DB6D2}" destId="{BFC21293-8C06-4C17-AA1B-DAA54D75B3DE}" srcOrd="4" destOrd="0" presId="urn:microsoft.com/office/officeart/2005/8/layout/list1"/>
    <dgm:cxn modelId="{FCC0491B-49B4-40CA-A45B-557158B8FB4D}" type="presParOf" srcId="{BFC21293-8C06-4C17-AA1B-DAA54D75B3DE}" destId="{B090E3BB-C675-4A7D-B733-840ED4A7577E}" srcOrd="0" destOrd="0" presId="urn:microsoft.com/office/officeart/2005/8/layout/list1"/>
    <dgm:cxn modelId="{7A4E8F0B-958D-4682-9B25-06170A0D3904}" type="presParOf" srcId="{BFC21293-8C06-4C17-AA1B-DAA54D75B3DE}" destId="{B350CD2B-1F3B-475D-B2DD-05D46D14EA22}" srcOrd="1" destOrd="0" presId="urn:microsoft.com/office/officeart/2005/8/layout/list1"/>
    <dgm:cxn modelId="{7D38E220-AA0A-4C68-861F-F9F0B636B5AE}" type="presParOf" srcId="{C89DEC0C-59E9-4F68-A4F6-8B7C1A3DB6D2}" destId="{57FEED24-60FC-43A3-A93D-8630E2276A24}" srcOrd="5" destOrd="0" presId="urn:microsoft.com/office/officeart/2005/8/layout/list1"/>
    <dgm:cxn modelId="{E6752DD6-EB63-4885-9D62-87A6D6A865B5}" type="presParOf" srcId="{C89DEC0C-59E9-4F68-A4F6-8B7C1A3DB6D2}" destId="{6AE0D302-FA6B-496E-978C-99B83D99C7EE}" srcOrd="6" destOrd="0" presId="urn:microsoft.com/office/officeart/2005/8/layout/list1"/>
    <dgm:cxn modelId="{323F8407-7922-4963-916A-E8C10251ADC0}" type="presParOf" srcId="{C89DEC0C-59E9-4F68-A4F6-8B7C1A3DB6D2}" destId="{9F174BBB-0799-4ABD-AB97-EA0977E80CEE}" srcOrd="7" destOrd="0" presId="urn:microsoft.com/office/officeart/2005/8/layout/list1"/>
    <dgm:cxn modelId="{5543DB95-8AD6-4CCD-9103-A9D2E2CE21B4}" type="presParOf" srcId="{C89DEC0C-59E9-4F68-A4F6-8B7C1A3DB6D2}" destId="{7D000887-91E9-498C-92B9-47C9A168DD7C}" srcOrd="8" destOrd="0" presId="urn:microsoft.com/office/officeart/2005/8/layout/list1"/>
    <dgm:cxn modelId="{CC7B9D91-94F1-4C8C-A198-D928A9B3DDD0}" type="presParOf" srcId="{7D000887-91E9-498C-92B9-47C9A168DD7C}" destId="{5767EC40-DE14-400C-A25D-53E854667DFF}" srcOrd="0" destOrd="0" presId="urn:microsoft.com/office/officeart/2005/8/layout/list1"/>
    <dgm:cxn modelId="{A624206B-4959-4399-9004-066E8641467D}" type="presParOf" srcId="{7D000887-91E9-498C-92B9-47C9A168DD7C}" destId="{1CC016AA-2152-44DB-A0D2-81D5446F8269}" srcOrd="1" destOrd="0" presId="urn:microsoft.com/office/officeart/2005/8/layout/list1"/>
    <dgm:cxn modelId="{D1CBDABA-4352-4224-B5EB-695A97E45E46}" type="presParOf" srcId="{C89DEC0C-59E9-4F68-A4F6-8B7C1A3DB6D2}" destId="{89D455C7-1BB7-42B1-9DF6-E6C2DEDB9B9E}" srcOrd="9" destOrd="0" presId="urn:microsoft.com/office/officeart/2005/8/layout/list1"/>
    <dgm:cxn modelId="{3594225C-C3C4-4B1A-B066-16166E0A9314}" type="presParOf" srcId="{C89DEC0C-59E9-4F68-A4F6-8B7C1A3DB6D2}" destId="{90CE1806-5F15-476C-9BEA-B96C1F574481}" srcOrd="10" destOrd="0" presId="urn:microsoft.com/office/officeart/2005/8/layout/list1"/>
    <dgm:cxn modelId="{E1BB7C21-7E2B-4DE5-9BB5-7D36B2EC0EFB}" type="presParOf" srcId="{C89DEC0C-59E9-4F68-A4F6-8B7C1A3DB6D2}" destId="{00C331C5-1A84-4D2E-8083-7852776CA332}" srcOrd="11" destOrd="0" presId="urn:microsoft.com/office/officeart/2005/8/layout/list1"/>
    <dgm:cxn modelId="{ABB73291-2378-46BA-AA34-4C82BDC8196A}" type="presParOf" srcId="{C89DEC0C-59E9-4F68-A4F6-8B7C1A3DB6D2}" destId="{E3D7CE76-501D-45D1-BFCD-DFB59D901C44}" srcOrd="12" destOrd="0" presId="urn:microsoft.com/office/officeart/2005/8/layout/list1"/>
    <dgm:cxn modelId="{5817C298-A2FC-4668-BC7B-91D23EC2969C}" type="presParOf" srcId="{E3D7CE76-501D-45D1-BFCD-DFB59D901C44}" destId="{1CE1107C-4A77-4F2A-A5D7-233991347D8D}" srcOrd="0" destOrd="0" presId="urn:microsoft.com/office/officeart/2005/8/layout/list1"/>
    <dgm:cxn modelId="{90EE3173-B82C-41C5-BB36-19B762F2E6EC}" type="presParOf" srcId="{E3D7CE76-501D-45D1-BFCD-DFB59D901C44}" destId="{C5DCEC05-182C-4668-BF46-6017267F44D8}" srcOrd="1" destOrd="0" presId="urn:microsoft.com/office/officeart/2005/8/layout/list1"/>
    <dgm:cxn modelId="{7C20F8F6-0E47-4D6D-A42D-00DFF354EC54}" type="presParOf" srcId="{C89DEC0C-59E9-4F68-A4F6-8B7C1A3DB6D2}" destId="{C150D688-01D4-41B8-B509-14A5C942ECF2}" srcOrd="13" destOrd="0" presId="urn:microsoft.com/office/officeart/2005/8/layout/list1"/>
    <dgm:cxn modelId="{108E4C7D-9CF7-4C0D-BB3E-ABB81A1E2EF8}" type="presParOf" srcId="{C89DEC0C-59E9-4F68-A4F6-8B7C1A3DB6D2}" destId="{3320EC1D-DBE9-48DB-9AB1-88D49A2D7163}" srcOrd="14" destOrd="0" presId="urn:microsoft.com/office/officeart/2005/8/layout/list1"/>
    <dgm:cxn modelId="{5AC484C9-7FCF-4E74-AC06-81C6B7C89BF9}" type="presParOf" srcId="{C89DEC0C-59E9-4F68-A4F6-8B7C1A3DB6D2}" destId="{B6E734E6-75ED-470D-A851-8906857FD5DA}" srcOrd="15" destOrd="0" presId="urn:microsoft.com/office/officeart/2005/8/layout/list1"/>
    <dgm:cxn modelId="{05D7CED8-ADFE-479A-B570-2CEA7B4BEACC}" type="presParOf" srcId="{C89DEC0C-59E9-4F68-A4F6-8B7C1A3DB6D2}" destId="{C08B9FDD-DA4E-40F5-A1BA-72C4A3299AC7}" srcOrd="16" destOrd="0" presId="urn:microsoft.com/office/officeart/2005/8/layout/list1"/>
    <dgm:cxn modelId="{61DC923F-3483-476F-8F82-D69015D97410}" type="presParOf" srcId="{C08B9FDD-DA4E-40F5-A1BA-72C4A3299AC7}" destId="{21AA739D-3E42-4519-92B0-8B57BC23E768}" srcOrd="0" destOrd="0" presId="urn:microsoft.com/office/officeart/2005/8/layout/list1"/>
    <dgm:cxn modelId="{29DB1137-919B-4BB2-BE73-6CBDFD19584D}" type="presParOf" srcId="{C08B9FDD-DA4E-40F5-A1BA-72C4A3299AC7}" destId="{15F6EDEA-7740-4C35-BC92-D083E6C2CD6D}" srcOrd="1" destOrd="0" presId="urn:microsoft.com/office/officeart/2005/8/layout/list1"/>
    <dgm:cxn modelId="{203E0109-9AA0-41F1-A6ED-61B075D90A27}" type="presParOf" srcId="{C89DEC0C-59E9-4F68-A4F6-8B7C1A3DB6D2}" destId="{1E79B353-803F-4A91-A0D7-3B81EA14AFE9}" srcOrd="17" destOrd="0" presId="urn:microsoft.com/office/officeart/2005/8/layout/list1"/>
    <dgm:cxn modelId="{C8530580-A74A-44F5-AC01-0564473E75C5}" type="presParOf" srcId="{C89DEC0C-59E9-4F68-A4F6-8B7C1A3DB6D2}" destId="{056D1C90-DF26-48A9-B2F1-E740872C05E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44827E-9BA5-4C3F-8F05-137C81C4AD4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1F6FB48B-42B1-4095-9A35-B61E9648CA35}">
      <dgm:prSet phldrT="[Text]" custT="1"/>
      <dgm:spPr/>
      <dgm:t>
        <a:bodyPr/>
        <a:lstStyle/>
        <a:p>
          <a:r>
            <a:rPr lang="en-US" altLang="en-US" sz="2400" dirty="0"/>
            <a:t>Why transform a variable?</a:t>
          </a:r>
          <a:endParaRPr lang="en-GB" sz="2400" dirty="0"/>
        </a:p>
      </dgm:t>
    </dgm:pt>
    <dgm:pt modelId="{9BEE38DF-6D68-402C-A650-2044D6653054}" type="parTrans" cxnId="{DCE1B326-C70A-4721-BE97-C6C32ACFD90D}">
      <dgm:prSet/>
      <dgm:spPr/>
      <dgm:t>
        <a:bodyPr/>
        <a:lstStyle/>
        <a:p>
          <a:endParaRPr lang="en-GB"/>
        </a:p>
      </dgm:t>
    </dgm:pt>
    <dgm:pt modelId="{A059E6FA-D9AD-49CD-8A16-334ADEA1B797}" type="sibTrans" cxnId="{DCE1B326-C70A-4721-BE97-C6C32ACFD90D}">
      <dgm:prSet/>
      <dgm:spPr/>
      <dgm:t>
        <a:bodyPr/>
        <a:lstStyle/>
        <a:p>
          <a:endParaRPr lang="en-GB"/>
        </a:p>
      </dgm:t>
    </dgm:pt>
    <dgm:pt modelId="{A80C39AE-B210-4333-BF1B-90F60833C63E}">
      <dgm:prSet/>
      <dgm:spPr/>
      <dgm:t>
        <a:bodyPr/>
        <a:lstStyle/>
        <a:p>
          <a:r>
            <a:rPr lang="en-US" altLang="en-US" dirty="0"/>
            <a:t>Need to correct for non-linearity</a:t>
          </a:r>
        </a:p>
      </dgm:t>
    </dgm:pt>
    <dgm:pt modelId="{E6086757-5E13-4037-8140-A92B051F54C2}" type="parTrans" cxnId="{400140A4-BEAB-4F66-B893-A5C7A5F10668}">
      <dgm:prSet/>
      <dgm:spPr/>
      <dgm:t>
        <a:bodyPr/>
        <a:lstStyle/>
        <a:p>
          <a:endParaRPr lang="en-GB"/>
        </a:p>
      </dgm:t>
    </dgm:pt>
    <dgm:pt modelId="{EC29F41E-053B-4D02-B081-6809793CCF2F}" type="sibTrans" cxnId="{400140A4-BEAB-4F66-B893-A5C7A5F10668}">
      <dgm:prSet/>
      <dgm:spPr/>
      <dgm:t>
        <a:bodyPr/>
        <a:lstStyle/>
        <a:p>
          <a:endParaRPr lang="en-GB"/>
        </a:p>
      </dgm:t>
    </dgm:pt>
    <dgm:pt modelId="{CB3A0058-491C-4514-BC08-369E593F177C}">
      <dgm:prSet/>
      <dgm:spPr/>
      <dgm:t>
        <a:bodyPr/>
        <a:lstStyle/>
        <a:p>
          <a:r>
            <a:rPr lang="en-US" altLang="en-US" dirty="0"/>
            <a:t>Need to improve predictive power or correlation</a:t>
          </a:r>
        </a:p>
      </dgm:t>
    </dgm:pt>
    <dgm:pt modelId="{FEB01F46-99C3-4FCE-B841-06F3BAD0B9DE}" type="parTrans" cxnId="{54F24DD6-9D83-440B-AFBC-2B3DF9372B77}">
      <dgm:prSet/>
      <dgm:spPr/>
      <dgm:t>
        <a:bodyPr/>
        <a:lstStyle/>
        <a:p>
          <a:endParaRPr lang="en-GB"/>
        </a:p>
      </dgm:t>
    </dgm:pt>
    <dgm:pt modelId="{730D19A3-36AE-4830-89AE-92BD249E8E07}" type="sibTrans" cxnId="{54F24DD6-9D83-440B-AFBC-2B3DF9372B77}">
      <dgm:prSet/>
      <dgm:spPr/>
      <dgm:t>
        <a:bodyPr/>
        <a:lstStyle/>
        <a:p>
          <a:endParaRPr lang="en-GB"/>
        </a:p>
      </dgm:t>
    </dgm:pt>
    <dgm:pt modelId="{ADF866A9-EB64-4D7D-8850-510CFEE21B36}">
      <dgm:prSet/>
      <dgm:spPr/>
      <dgm:t>
        <a:bodyPr/>
        <a:lstStyle/>
        <a:p>
          <a:r>
            <a:rPr lang="en-US" altLang="en-US" dirty="0"/>
            <a:t>Detection of Need</a:t>
          </a:r>
        </a:p>
      </dgm:t>
    </dgm:pt>
    <dgm:pt modelId="{43932271-C69B-4EC4-808B-906DA8EAFD3B}" type="parTrans" cxnId="{3750BE6B-7605-4A09-BA02-337A0ED6E1EA}">
      <dgm:prSet/>
      <dgm:spPr/>
      <dgm:t>
        <a:bodyPr/>
        <a:lstStyle/>
        <a:p>
          <a:endParaRPr lang="en-GB"/>
        </a:p>
      </dgm:t>
    </dgm:pt>
    <dgm:pt modelId="{F5865B57-184E-4583-8445-20A470E1297C}" type="sibTrans" cxnId="{3750BE6B-7605-4A09-BA02-337A0ED6E1EA}">
      <dgm:prSet/>
      <dgm:spPr/>
      <dgm:t>
        <a:bodyPr/>
        <a:lstStyle/>
        <a:p>
          <a:endParaRPr lang="en-GB"/>
        </a:p>
      </dgm:t>
    </dgm:pt>
    <dgm:pt modelId="{0C50A97D-5F81-4A70-83FE-486F908E9D83}">
      <dgm:prSet/>
      <dgm:spPr/>
      <dgm:t>
        <a:bodyPr/>
        <a:lstStyle/>
        <a:p>
          <a:r>
            <a:rPr lang="en-US" altLang="en-US" dirty="0"/>
            <a:t>Theory: Knowledge of situation and data</a:t>
          </a:r>
        </a:p>
      </dgm:t>
    </dgm:pt>
    <dgm:pt modelId="{DAA16F66-9E6F-40FE-94E2-FFDEF0CF2EF3}" type="parTrans" cxnId="{7E5D9750-478B-43DC-811B-4F78031A3749}">
      <dgm:prSet/>
      <dgm:spPr/>
      <dgm:t>
        <a:bodyPr/>
        <a:lstStyle/>
        <a:p>
          <a:endParaRPr lang="en-GB"/>
        </a:p>
      </dgm:t>
    </dgm:pt>
    <dgm:pt modelId="{9E745E09-3ADE-461F-9C6A-E0C0A2F378D6}" type="sibTrans" cxnId="{7E5D9750-478B-43DC-811B-4F78031A3749}">
      <dgm:prSet/>
      <dgm:spPr/>
      <dgm:t>
        <a:bodyPr/>
        <a:lstStyle/>
        <a:p>
          <a:endParaRPr lang="en-GB"/>
        </a:p>
      </dgm:t>
    </dgm:pt>
    <dgm:pt modelId="{7E7300CD-6D6C-40BF-BA97-375301C0B07B}">
      <dgm:prSet/>
      <dgm:spPr/>
      <dgm:t>
        <a:bodyPr/>
        <a:lstStyle/>
        <a:p>
          <a:r>
            <a:rPr lang="en-US" altLang="en-US" dirty="0"/>
            <a:t>Examining the Data</a:t>
          </a:r>
        </a:p>
      </dgm:t>
    </dgm:pt>
    <dgm:pt modelId="{FDAC3330-BF96-46FA-8DD3-A74C944CBC95}" type="parTrans" cxnId="{6C20CB40-E3D9-4702-9A12-8068741223C2}">
      <dgm:prSet/>
      <dgm:spPr/>
      <dgm:t>
        <a:bodyPr/>
        <a:lstStyle/>
        <a:p>
          <a:endParaRPr lang="en-GB"/>
        </a:p>
      </dgm:t>
    </dgm:pt>
    <dgm:pt modelId="{F896AD9E-8B0E-4B8A-BC2F-14DE6F2A779F}" type="sibTrans" cxnId="{6C20CB40-E3D9-4702-9A12-8068741223C2}">
      <dgm:prSet/>
      <dgm:spPr/>
      <dgm:t>
        <a:bodyPr/>
        <a:lstStyle/>
        <a:p>
          <a:endParaRPr lang="en-GB"/>
        </a:p>
      </dgm:t>
    </dgm:pt>
    <dgm:pt modelId="{E29D461A-57A7-4250-A846-4990E5D2AE0C}">
      <dgm:prSet/>
      <dgm:spPr/>
      <dgm:t>
        <a:bodyPr/>
        <a:lstStyle/>
        <a:p>
          <a:r>
            <a:rPr lang="en-US" altLang="en-US" dirty="0"/>
            <a:t>New variables</a:t>
          </a:r>
        </a:p>
      </dgm:t>
    </dgm:pt>
    <dgm:pt modelId="{CA62B121-DBB1-490F-A6B5-A809B054488D}" type="parTrans" cxnId="{B1C23576-0A15-4D2D-BAD4-A1801934F174}">
      <dgm:prSet/>
      <dgm:spPr/>
      <dgm:t>
        <a:bodyPr/>
        <a:lstStyle/>
        <a:p>
          <a:endParaRPr lang="en-GB"/>
        </a:p>
      </dgm:t>
    </dgm:pt>
    <dgm:pt modelId="{E193D35C-8B5D-4102-9FDD-2098C576F330}" type="sibTrans" cxnId="{B1C23576-0A15-4D2D-BAD4-A1801934F174}">
      <dgm:prSet/>
      <dgm:spPr/>
      <dgm:t>
        <a:bodyPr/>
        <a:lstStyle/>
        <a:p>
          <a:endParaRPr lang="en-GB"/>
        </a:p>
      </dgm:t>
    </dgm:pt>
    <dgm:pt modelId="{3FF1BFE6-4548-4103-AC73-153CEAD17328}">
      <dgm:prSet/>
      <dgm:spPr/>
      <dgm:t>
        <a:bodyPr/>
        <a:lstStyle/>
        <a:p>
          <a:r>
            <a:rPr lang="en-US" altLang="en-US" dirty="0"/>
            <a:t>Polynomials: Raising a variable to a power</a:t>
          </a:r>
        </a:p>
      </dgm:t>
    </dgm:pt>
    <dgm:pt modelId="{B1CB42D7-C508-485B-AAD2-CFD5935FA902}" type="parTrans" cxnId="{FF853652-A2D6-4D02-9AE0-5DDF101D481A}">
      <dgm:prSet/>
      <dgm:spPr/>
      <dgm:t>
        <a:bodyPr/>
        <a:lstStyle/>
        <a:p>
          <a:endParaRPr lang="en-GB"/>
        </a:p>
      </dgm:t>
    </dgm:pt>
    <dgm:pt modelId="{8315D747-280A-464E-828C-BD4858A64708}" type="sibTrans" cxnId="{FF853652-A2D6-4D02-9AE0-5DDF101D481A}">
      <dgm:prSet/>
      <dgm:spPr/>
      <dgm:t>
        <a:bodyPr/>
        <a:lstStyle/>
        <a:p>
          <a:endParaRPr lang="en-GB"/>
        </a:p>
      </dgm:t>
    </dgm:pt>
    <dgm:pt modelId="{A3C92C6B-54C4-43FE-827D-77C9650C1F50}">
      <dgm:prSet/>
      <dgm:spPr/>
      <dgm:t>
        <a:bodyPr/>
        <a:lstStyle/>
        <a:p>
          <a:r>
            <a:rPr lang="en-US" altLang="en-US" dirty="0"/>
            <a:t>Interaction terms: Multiplying two independent variables</a:t>
          </a:r>
        </a:p>
      </dgm:t>
    </dgm:pt>
    <dgm:pt modelId="{C8845BF4-16B6-4989-A141-537EBEA10FAE}" type="parTrans" cxnId="{A1C5547A-D197-4E6F-A786-5B9C3AEC338A}">
      <dgm:prSet/>
      <dgm:spPr/>
      <dgm:t>
        <a:bodyPr/>
        <a:lstStyle/>
        <a:p>
          <a:endParaRPr lang="en-GB"/>
        </a:p>
      </dgm:t>
    </dgm:pt>
    <dgm:pt modelId="{8BB29656-2F68-4F6B-BB3E-8588392AD7B8}" type="sibTrans" cxnId="{A1C5547A-D197-4E6F-A786-5B9C3AEC338A}">
      <dgm:prSet/>
      <dgm:spPr/>
      <dgm:t>
        <a:bodyPr/>
        <a:lstStyle/>
        <a:p>
          <a:endParaRPr lang="en-GB"/>
        </a:p>
      </dgm:t>
    </dgm:pt>
    <dgm:pt modelId="{D3DB388D-06BA-4DAB-8CFD-3B121FD2D296}">
      <dgm:prSet/>
      <dgm:spPr/>
      <dgm:t>
        <a:bodyPr/>
        <a:lstStyle/>
        <a:p>
          <a:r>
            <a:rPr lang="en-US" altLang="en-US" dirty="0"/>
            <a:t>Others:</a:t>
          </a:r>
        </a:p>
      </dgm:t>
    </dgm:pt>
    <dgm:pt modelId="{5DA3E36D-442D-4584-A0FC-CA5C3E2CCB6E}" type="parTrans" cxnId="{D44EBAA7-FB04-439C-A067-CE392F5899EE}">
      <dgm:prSet/>
      <dgm:spPr/>
      <dgm:t>
        <a:bodyPr/>
        <a:lstStyle/>
        <a:p>
          <a:endParaRPr lang="en-GB"/>
        </a:p>
      </dgm:t>
    </dgm:pt>
    <dgm:pt modelId="{ED1DE42B-2668-4C72-B52B-2A9A96F7EDBE}" type="sibTrans" cxnId="{D44EBAA7-FB04-439C-A067-CE392F5899EE}">
      <dgm:prSet/>
      <dgm:spPr/>
      <dgm:t>
        <a:bodyPr/>
        <a:lstStyle/>
        <a:p>
          <a:endParaRPr lang="en-GB"/>
        </a:p>
      </dgm:t>
    </dgm:pt>
    <dgm:pt modelId="{5490221F-EC34-4CA7-9FAC-863E1F3A6976}">
      <dgm:prSet/>
      <dgm:spPr/>
      <dgm:t>
        <a:bodyPr/>
        <a:lstStyle/>
        <a:p>
          <a:r>
            <a:rPr lang="en-US" altLang="en-US" dirty="0"/>
            <a:t>Reciprocal of variable (1/x</a:t>
          </a:r>
          <a:r>
            <a:rPr lang="en-US" altLang="en-US" baseline="-25000" dirty="0"/>
            <a:t>i</a:t>
          </a:r>
          <a:r>
            <a:rPr lang="en-US" altLang="en-US" dirty="0"/>
            <a:t>), Per capita variables, Log transformations of IVs or DVs</a:t>
          </a:r>
        </a:p>
      </dgm:t>
    </dgm:pt>
    <dgm:pt modelId="{533A7877-FFEC-4EC9-8265-E9867ABB44DD}" type="parTrans" cxnId="{A8877909-79BC-42CD-B9AF-21A860952D0E}">
      <dgm:prSet/>
      <dgm:spPr/>
      <dgm:t>
        <a:bodyPr/>
        <a:lstStyle/>
        <a:p>
          <a:endParaRPr lang="en-GB"/>
        </a:p>
      </dgm:t>
    </dgm:pt>
    <dgm:pt modelId="{E1FD728B-79EE-4DA8-9666-2835AEF108FD}" type="sibTrans" cxnId="{A8877909-79BC-42CD-B9AF-21A860952D0E}">
      <dgm:prSet/>
      <dgm:spPr/>
      <dgm:t>
        <a:bodyPr/>
        <a:lstStyle/>
        <a:p>
          <a:endParaRPr lang="en-GB"/>
        </a:p>
      </dgm:t>
    </dgm:pt>
    <dgm:pt modelId="{E3887BCF-0303-4EB0-B145-B6B46D73455B}" type="pres">
      <dgm:prSet presAssocID="{3D44827E-9BA5-4C3F-8F05-137C81C4AD4F}" presName="linear" presStyleCnt="0">
        <dgm:presLayoutVars>
          <dgm:animLvl val="lvl"/>
          <dgm:resizeHandles val="exact"/>
        </dgm:presLayoutVars>
      </dgm:prSet>
      <dgm:spPr/>
    </dgm:pt>
    <dgm:pt modelId="{FB1C7487-F6A0-4726-89F1-FD8FECD258F3}" type="pres">
      <dgm:prSet presAssocID="{1F6FB48B-42B1-4095-9A35-B61E9648CA35}" presName="parentText" presStyleLbl="node1" presStyleIdx="0" presStyleCnt="3">
        <dgm:presLayoutVars>
          <dgm:chMax val="0"/>
          <dgm:bulletEnabled val="1"/>
        </dgm:presLayoutVars>
      </dgm:prSet>
      <dgm:spPr/>
    </dgm:pt>
    <dgm:pt modelId="{2ED80134-8E74-4E6C-9026-C39BD00D28CD}" type="pres">
      <dgm:prSet presAssocID="{1F6FB48B-42B1-4095-9A35-B61E9648CA35}" presName="childText" presStyleLbl="revTx" presStyleIdx="0" presStyleCnt="3">
        <dgm:presLayoutVars>
          <dgm:bulletEnabled val="1"/>
        </dgm:presLayoutVars>
      </dgm:prSet>
      <dgm:spPr/>
    </dgm:pt>
    <dgm:pt modelId="{4416AE0A-1CF2-4C48-BD7A-E6B4142F43A0}" type="pres">
      <dgm:prSet presAssocID="{ADF866A9-EB64-4D7D-8850-510CFEE21B36}" presName="parentText" presStyleLbl="node1" presStyleIdx="1" presStyleCnt="3">
        <dgm:presLayoutVars>
          <dgm:chMax val="0"/>
          <dgm:bulletEnabled val="1"/>
        </dgm:presLayoutVars>
      </dgm:prSet>
      <dgm:spPr/>
    </dgm:pt>
    <dgm:pt modelId="{B1CD1753-A6BA-4313-AD3A-5FF935E33BD4}" type="pres">
      <dgm:prSet presAssocID="{ADF866A9-EB64-4D7D-8850-510CFEE21B36}" presName="childText" presStyleLbl="revTx" presStyleIdx="1" presStyleCnt="3">
        <dgm:presLayoutVars>
          <dgm:bulletEnabled val="1"/>
        </dgm:presLayoutVars>
      </dgm:prSet>
      <dgm:spPr/>
    </dgm:pt>
    <dgm:pt modelId="{8D35EB98-8698-44ED-A207-D4E791FF111F}" type="pres">
      <dgm:prSet presAssocID="{E29D461A-57A7-4250-A846-4990E5D2AE0C}" presName="parentText" presStyleLbl="node1" presStyleIdx="2" presStyleCnt="3">
        <dgm:presLayoutVars>
          <dgm:chMax val="0"/>
          <dgm:bulletEnabled val="1"/>
        </dgm:presLayoutVars>
      </dgm:prSet>
      <dgm:spPr/>
    </dgm:pt>
    <dgm:pt modelId="{465FBB60-D7F3-4C84-ACA0-EE8CCCAEA7C9}" type="pres">
      <dgm:prSet presAssocID="{E29D461A-57A7-4250-A846-4990E5D2AE0C}" presName="childText" presStyleLbl="revTx" presStyleIdx="2" presStyleCnt="3">
        <dgm:presLayoutVars>
          <dgm:bulletEnabled val="1"/>
        </dgm:presLayoutVars>
      </dgm:prSet>
      <dgm:spPr/>
    </dgm:pt>
  </dgm:ptLst>
  <dgm:cxnLst>
    <dgm:cxn modelId="{A8877909-79BC-42CD-B9AF-21A860952D0E}" srcId="{D3DB388D-06BA-4DAB-8CFD-3B121FD2D296}" destId="{5490221F-EC34-4CA7-9FAC-863E1F3A6976}" srcOrd="0" destOrd="0" parTransId="{533A7877-FFEC-4EC9-8265-E9867ABB44DD}" sibTransId="{E1FD728B-79EE-4DA8-9666-2835AEF108FD}"/>
    <dgm:cxn modelId="{36337D0E-BD46-4F99-860B-C52CB4D50D37}" type="presOf" srcId="{A80C39AE-B210-4333-BF1B-90F60833C63E}" destId="{2ED80134-8E74-4E6C-9026-C39BD00D28CD}" srcOrd="0" destOrd="0" presId="urn:microsoft.com/office/officeart/2005/8/layout/vList2"/>
    <dgm:cxn modelId="{DCE1B326-C70A-4721-BE97-C6C32ACFD90D}" srcId="{3D44827E-9BA5-4C3F-8F05-137C81C4AD4F}" destId="{1F6FB48B-42B1-4095-9A35-B61E9648CA35}" srcOrd="0" destOrd="0" parTransId="{9BEE38DF-6D68-402C-A650-2044D6653054}" sibTransId="{A059E6FA-D9AD-49CD-8A16-334ADEA1B797}"/>
    <dgm:cxn modelId="{623BA42C-7217-45A3-9C16-BF9374443B23}" type="presOf" srcId="{D3DB388D-06BA-4DAB-8CFD-3B121FD2D296}" destId="{465FBB60-D7F3-4C84-ACA0-EE8CCCAEA7C9}" srcOrd="0" destOrd="2" presId="urn:microsoft.com/office/officeart/2005/8/layout/vList2"/>
    <dgm:cxn modelId="{6C20CB40-E3D9-4702-9A12-8068741223C2}" srcId="{ADF866A9-EB64-4D7D-8850-510CFEE21B36}" destId="{7E7300CD-6D6C-40BF-BA97-375301C0B07B}" srcOrd="1" destOrd="0" parTransId="{FDAC3330-BF96-46FA-8DD3-A74C944CBC95}" sibTransId="{F896AD9E-8B0E-4B8A-BC2F-14DE6F2A779F}"/>
    <dgm:cxn modelId="{3750BE6B-7605-4A09-BA02-337A0ED6E1EA}" srcId="{3D44827E-9BA5-4C3F-8F05-137C81C4AD4F}" destId="{ADF866A9-EB64-4D7D-8850-510CFEE21B36}" srcOrd="1" destOrd="0" parTransId="{43932271-C69B-4EC4-808B-906DA8EAFD3B}" sibTransId="{F5865B57-184E-4583-8445-20A470E1297C}"/>
    <dgm:cxn modelId="{7E5D9750-478B-43DC-811B-4F78031A3749}" srcId="{ADF866A9-EB64-4D7D-8850-510CFEE21B36}" destId="{0C50A97D-5F81-4A70-83FE-486F908E9D83}" srcOrd="0" destOrd="0" parTransId="{DAA16F66-9E6F-40FE-94E2-FFDEF0CF2EF3}" sibTransId="{9E745E09-3ADE-461F-9C6A-E0C0A2F378D6}"/>
    <dgm:cxn modelId="{FF853652-A2D6-4D02-9AE0-5DDF101D481A}" srcId="{E29D461A-57A7-4250-A846-4990E5D2AE0C}" destId="{3FF1BFE6-4548-4103-AC73-153CEAD17328}" srcOrd="0" destOrd="0" parTransId="{B1CB42D7-C508-485B-AAD2-CFD5935FA902}" sibTransId="{8315D747-280A-464E-828C-BD4858A64708}"/>
    <dgm:cxn modelId="{B1C23576-0A15-4D2D-BAD4-A1801934F174}" srcId="{3D44827E-9BA5-4C3F-8F05-137C81C4AD4F}" destId="{E29D461A-57A7-4250-A846-4990E5D2AE0C}" srcOrd="2" destOrd="0" parTransId="{CA62B121-DBB1-490F-A6B5-A809B054488D}" sibTransId="{E193D35C-8B5D-4102-9FDD-2098C576F330}"/>
    <dgm:cxn modelId="{A1C5547A-D197-4E6F-A786-5B9C3AEC338A}" srcId="{E29D461A-57A7-4250-A846-4990E5D2AE0C}" destId="{A3C92C6B-54C4-43FE-827D-77C9650C1F50}" srcOrd="1" destOrd="0" parTransId="{C8845BF4-16B6-4989-A141-537EBEA10FAE}" sibTransId="{8BB29656-2F68-4F6B-BB3E-8588392AD7B8}"/>
    <dgm:cxn modelId="{FF1A3F86-86CC-4B2E-940F-E2C47CA691F2}" type="presOf" srcId="{CB3A0058-491C-4514-BC08-369E593F177C}" destId="{2ED80134-8E74-4E6C-9026-C39BD00D28CD}" srcOrd="0" destOrd="1" presId="urn:microsoft.com/office/officeart/2005/8/layout/vList2"/>
    <dgm:cxn modelId="{9A7C6086-05EC-4E78-A2F7-FC4B74D26072}" type="presOf" srcId="{3D44827E-9BA5-4C3F-8F05-137C81C4AD4F}" destId="{E3887BCF-0303-4EB0-B145-B6B46D73455B}" srcOrd="0" destOrd="0" presId="urn:microsoft.com/office/officeart/2005/8/layout/vList2"/>
    <dgm:cxn modelId="{D89DE98B-99E4-4D9B-804A-DB47CAA9CACE}" type="presOf" srcId="{3FF1BFE6-4548-4103-AC73-153CEAD17328}" destId="{465FBB60-D7F3-4C84-ACA0-EE8CCCAEA7C9}" srcOrd="0" destOrd="0" presId="urn:microsoft.com/office/officeart/2005/8/layout/vList2"/>
    <dgm:cxn modelId="{400140A4-BEAB-4F66-B893-A5C7A5F10668}" srcId="{1F6FB48B-42B1-4095-9A35-B61E9648CA35}" destId="{A80C39AE-B210-4333-BF1B-90F60833C63E}" srcOrd="0" destOrd="0" parTransId="{E6086757-5E13-4037-8140-A92B051F54C2}" sibTransId="{EC29F41E-053B-4D02-B081-6809793CCF2F}"/>
    <dgm:cxn modelId="{D44EBAA7-FB04-439C-A067-CE392F5899EE}" srcId="{E29D461A-57A7-4250-A846-4990E5D2AE0C}" destId="{D3DB388D-06BA-4DAB-8CFD-3B121FD2D296}" srcOrd="2" destOrd="0" parTransId="{5DA3E36D-442D-4584-A0FC-CA5C3E2CCB6E}" sibTransId="{ED1DE42B-2668-4C72-B52B-2A9A96F7EDBE}"/>
    <dgm:cxn modelId="{8D8CF8BE-1D49-4D74-8169-02539D603B51}" type="presOf" srcId="{ADF866A9-EB64-4D7D-8850-510CFEE21B36}" destId="{4416AE0A-1CF2-4C48-BD7A-E6B4142F43A0}" srcOrd="0" destOrd="0" presId="urn:microsoft.com/office/officeart/2005/8/layout/vList2"/>
    <dgm:cxn modelId="{E1407DC7-476A-4404-85B4-231C831379DF}" type="presOf" srcId="{5490221F-EC34-4CA7-9FAC-863E1F3A6976}" destId="{465FBB60-D7F3-4C84-ACA0-EE8CCCAEA7C9}" srcOrd="0" destOrd="3" presId="urn:microsoft.com/office/officeart/2005/8/layout/vList2"/>
    <dgm:cxn modelId="{84A97DCA-1D2E-4B4C-B90E-B1B5561CE1D5}" type="presOf" srcId="{1F6FB48B-42B1-4095-9A35-B61E9648CA35}" destId="{FB1C7487-F6A0-4726-89F1-FD8FECD258F3}" srcOrd="0" destOrd="0" presId="urn:microsoft.com/office/officeart/2005/8/layout/vList2"/>
    <dgm:cxn modelId="{780A4BCF-6041-48E2-BB95-B143561C4598}" type="presOf" srcId="{A3C92C6B-54C4-43FE-827D-77C9650C1F50}" destId="{465FBB60-D7F3-4C84-ACA0-EE8CCCAEA7C9}" srcOrd="0" destOrd="1" presId="urn:microsoft.com/office/officeart/2005/8/layout/vList2"/>
    <dgm:cxn modelId="{54F24DD6-9D83-440B-AFBC-2B3DF9372B77}" srcId="{1F6FB48B-42B1-4095-9A35-B61E9648CA35}" destId="{CB3A0058-491C-4514-BC08-369E593F177C}" srcOrd="1" destOrd="0" parTransId="{FEB01F46-99C3-4FCE-B841-06F3BAD0B9DE}" sibTransId="{730D19A3-36AE-4830-89AE-92BD249E8E07}"/>
    <dgm:cxn modelId="{B82375E2-8F1A-4C99-B7EF-54B5B0DB4DAC}" type="presOf" srcId="{E29D461A-57A7-4250-A846-4990E5D2AE0C}" destId="{8D35EB98-8698-44ED-A207-D4E791FF111F}" srcOrd="0" destOrd="0" presId="urn:microsoft.com/office/officeart/2005/8/layout/vList2"/>
    <dgm:cxn modelId="{A0F433FC-8479-4077-9496-557E65FD0FDC}" type="presOf" srcId="{0C50A97D-5F81-4A70-83FE-486F908E9D83}" destId="{B1CD1753-A6BA-4313-AD3A-5FF935E33BD4}" srcOrd="0" destOrd="0" presId="urn:microsoft.com/office/officeart/2005/8/layout/vList2"/>
    <dgm:cxn modelId="{0CD9A5FC-1359-4F7F-B655-C8D776A88058}" type="presOf" srcId="{7E7300CD-6D6C-40BF-BA97-375301C0B07B}" destId="{B1CD1753-A6BA-4313-AD3A-5FF935E33BD4}" srcOrd="0" destOrd="1" presId="urn:microsoft.com/office/officeart/2005/8/layout/vList2"/>
    <dgm:cxn modelId="{8939DFA6-2063-4231-B1E7-100E4BE48AA2}" type="presParOf" srcId="{E3887BCF-0303-4EB0-B145-B6B46D73455B}" destId="{FB1C7487-F6A0-4726-89F1-FD8FECD258F3}" srcOrd="0" destOrd="0" presId="urn:microsoft.com/office/officeart/2005/8/layout/vList2"/>
    <dgm:cxn modelId="{66A054CE-005F-4340-8407-AF3185E582CC}" type="presParOf" srcId="{E3887BCF-0303-4EB0-B145-B6B46D73455B}" destId="{2ED80134-8E74-4E6C-9026-C39BD00D28CD}" srcOrd="1" destOrd="0" presId="urn:microsoft.com/office/officeart/2005/8/layout/vList2"/>
    <dgm:cxn modelId="{6F6C63E3-6BDB-4121-A1D4-72FBB51EA2D9}" type="presParOf" srcId="{E3887BCF-0303-4EB0-B145-B6B46D73455B}" destId="{4416AE0A-1CF2-4C48-BD7A-E6B4142F43A0}" srcOrd="2" destOrd="0" presId="urn:microsoft.com/office/officeart/2005/8/layout/vList2"/>
    <dgm:cxn modelId="{8005E904-5093-4322-8B08-82595312EBD5}" type="presParOf" srcId="{E3887BCF-0303-4EB0-B145-B6B46D73455B}" destId="{B1CD1753-A6BA-4313-AD3A-5FF935E33BD4}" srcOrd="3" destOrd="0" presId="urn:microsoft.com/office/officeart/2005/8/layout/vList2"/>
    <dgm:cxn modelId="{0EFA1A05-924E-454E-B925-932CB9861BE5}" type="presParOf" srcId="{E3887BCF-0303-4EB0-B145-B6B46D73455B}" destId="{8D35EB98-8698-44ED-A207-D4E791FF111F}" srcOrd="4" destOrd="0" presId="urn:microsoft.com/office/officeart/2005/8/layout/vList2"/>
    <dgm:cxn modelId="{56366489-3739-4186-8035-E6D61B0DD406}" type="presParOf" srcId="{E3887BCF-0303-4EB0-B145-B6B46D73455B}" destId="{465FBB60-D7F3-4C84-ACA0-EE8CCCAEA7C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AD1733-66A1-44BF-AAA3-029FA7ADD78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727503B2-AFF6-4ECB-B9D3-590CB28E72D9}">
      <dgm:prSet phldrT="[Text]" custT="1"/>
      <dgm:spPr/>
      <dgm:t>
        <a:bodyPr/>
        <a:lstStyle/>
        <a:p>
          <a:r>
            <a:rPr lang="en-GB" sz="2000" dirty="0"/>
            <a:t>Is it a good model?</a:t>
          </a:r>
        </a:p>
      </dgm:t>
    </dgm:pt>
    <dgm:pt modelId="{36E03DF8-52D6-4B06-A12A-8A14703AAFC3}" type="parTrans" cxnId="{9915EC67-DC0C-4610-B204-6508989B7736}">
      <dgm:prSet/>
      <dgm:spPr/>
      <dgm:t>
        <a:bodyPr/>
        <a:lstStyle/>
        <a:p>
          <a:endParaRPr lang="en-GB" sz="1400"/>
        </a:p>
      </dgm:t>
    </dgm:pt>
    <dgm:pt modelId="{4E880D3D-138C-4F2E-9EAE-D5480D02FB62}" type="sibTrans" cxnId="{9915EC67-DC0C-4610-B204-6508989B7736}">
      <dgm:prSet/>
      <dgm:spPr/>
      <dgm:t>
        <a:bodyPr/>
        <a:lstStyle/>
        <a:p>
          <a:endParaRPr lang="en-GB" sz="1400"/>
        </a:p>
      </dgm:t>
    </dgm:pt>
    <dgm:pt modelId="{7C1AB937-537A-48CC-9E88-FB15381CDCBE}">
      <dgm:prSet phldrT="[Text]" custT="1"/>
      <dgm:spPr/>
      <dgm:t>
        <a:bodyPr/>
        <a:lstStyle/>
        <a:p>
          <a:r>
            <a:rPr lang="en-GB" sz="2000" dirty="0"/>
            <a:t>If so, what parameters are significant?</a:t>
          </a:r>
        </a:p>
      </dgm:t>
    </dgm:pt>
    <dgm:pt modelId="{8892BD0E-F9FA-43A5-A8CC-CB432D50B27D}" type="parTrans" cxnId="{AE388A80-36EE-4984-9E81-511BA0FBC761}">
      <dgm:prSet/>
      <dgm:spPr/>
      <dgm:t>
        <a:bodyPr/>
        <a:lstStyle/>
        <a:p>
          <a:endParaRPr lang="en-GB" sz="1400"/>
        </a:p>
      </dgm:t>
    </dgm:pt>
    <dgm:pt modelId="{A8D3AD60-746C-4444-9A68-6073A75801EB}" type="sibTrans" cxnId="{AE388A80-36EE-4984-9E81-511BA0FBC761}">
      <dgm:prSet/>
      <dgm:spPr/>
      <dgm:t>
        <a:bodyPr/>
        <a:lstStyle/>
        <a:p>
          <a:endParaRPr lang="en-GB" sz="1400"/>
        </a:p>
      </dgm:t>
    </dgm:pt>
    <dgm:pt modelId="{20DCDF55-FE14-42BC-AFF1-C95D21349BF9}">
      <dgm:prSet phldrT="[Text]" custT="1"/>
      <dgm:spPr/>
      <dgm:t>
        <a:bodyPr/>
        <a:lstStyle/>
        <a:p>
          <a:r>
            <a:rPr lang="en-GB" sz="2000" dirty="0"/>
            <a:t>What is the model?</a:t>
          </a:r>
        </a:p>
      </dgm:t>
    </dgm:pt>
    <dgm:pt modelId="{E55C7686-C82E-4EEF-89B3-B3520E72DEAF}" type="parTrans" cxnId="{908C6D54-FA2B-43FA-992F-F4B746594305}">
      <dgm:prSet/>
      <dgm:spPr/>
      <dgm:t>
        <a:bodyPr/>
        <a:lstStyle/>
        <a:p>
          <a:endParaRPr lang="en-GB" sz="1400"/>
        </a:p>
      </dgm:t>
    </dgm:pt>
    <dgm:pt modelId="{5262DD3C-538E-47DC-AEEF-642486CD4090}" type="sibTrans" cxnId="{908C6D54-FA2B-43FA-992F-F4B746594305}">
      <dgm:prSet/>
      <dgm:spPr/>
      <dgm:t>
        <a:bodyPr/>
        <a:lstStyle/>
        <a:p>
          <a:endParaRPr lang="en-GB" sz="1400"/>
        </a:p>
      </dgm:t>
    </dgm:pt>
    <dgm:pt modelId="{CAE6F23C-6F76-43C5-9D5E-41D8312EB116}" type="pres">
      <dgm:prSet presAssocID="{13AD1733-66A1-44BF-AAA3-029FA7ADD78B}" presName="linear" presStyleCnt="0">
        <dgm:presLayoutVars>
          <dgm:dir/>
          <dgm:animLvl val="lvl"/>
          <dgm:resizeHandles val="exact"/>
        </dgm:presLayoutVars>
      </dgm:prSet>
      <dgm:spPr/>
    </dgm:pt>
    <dgm:pt modelId="{DBB3E128-1707-482D-9F47-C28CEE1E2446}" type="pres">
      <dgm:prSet presAssocID="{727503B2-AFF6-4ECB-B9D3-590CB28E72D9}" presName="parentLin" presStyleCnt="0"/>
      <dgm:spPr/>
    </dgm:pt>
    <dgm:pt modelId="{7646AACA-3BFA-4199-9E8E-28AA283D7BE1}" type="pres">
      <dgm:prSet presAssocID="{727503B2-AFF6-4ECB-B9D3-590CB28E72D9}" presName="parentLeftMargin" presStyleLbl="node1" presStyleIdx="0" presStyleCnt="3"/>
      <dgm:spPr/>
    </dgm:pt>
    <dgm:pt modelId="{9B919B65-9623-40AB-9C7D-2448C87002C7}" type="pres">
      <dgm:prSet presAssocID="{727503B2-AFF6-4ECB-B9D3-590CB28E72D9}" presName="parentText" presStyleLbl="node1" presStyleIdx="0" presStyleCnt="3">
        <dgm:presLayoutVars>
          <dgm:chMax val="0"/>
          <dgm:bulletEnabled val="1"/>
        </dgm:presLayoutVars>
      </dgm:prSet>
      <dgm:spPr/>
    </dgm:pt>
    <dgm:pt modelId="{2B715324-BDB6-463B-B7FC-0CC21778EF80}" type="pres">
      <dgm:prSet presAssocID="{727503B2-AFF6-4ECB-B9D3-590CB28E72D9}" presName="negativeSpace" presStyleCnt="0"/>
      <dgm:spPr/>
    </dgm:pt>
    <dgm:pt modelId="{E67A6A35-AA96-4FA2-9DC0-1CA74B1D163F}" type="pres">
      <dgm:prSet presAssocID="{727503B2-AFF6-4ECB-B9D3-590CB28E72D9}" presName="childText" presStyleLbl="conFgAcc1" presStyleIdx="0" presStyleCnt="3" custLinFactNeighborX="-1702" custLinFactNeighborY="-39805">
        <dgm:presLayoutVars>
          <dgm:bulletEnabled val="1"/>
        </dgm:presLayoutVars>
      </dgm:prSet>
      <dgm:spPr>
        <a:ln>
          <a:solidFill>
            <a:schemeClr val="tx1"/>
          </a:solidFill>
        </a:ln>
      </dgm:spPr>
    </dgm:pt>
    <dgm:pt modelId="{A96B6640-ABC0-4B16-8704-27EE49D1E703}" type="pres">
      <dgm:prSet presAssocID="{4E880D3D-138C-4F2E-9EAE-D5480D02FB62}" presName="spaceBetweenRectangles" presStyleCnt="0"/>
      <dgm:spPr/>
    </dgm:pt>
    <dgm:pt modelId="{CDA83DE0-45E2-4E00-852D-766B42DCBC9A}" type="pres">
      <dgm:prSet presAssocID="{7C1AB937-537A-48CC-9E88-FB15381CDCBE}" presName="parentLin" presStyleCnt="0"/>
      <dgm:spPr/>
    </dgm:pt>
    <dgm:pt modelId="{AE401B92-1039-40DB-BEA2-7312732432BC}" type="pres">
      <dgm:prSet presAssocID="{7C1AB937-537A-48CC-9E88-FB15381CDCBE}" presName="parentLeftMargin" presStyleLbl="node1" presStyleIdx="0" presStyleCnt="3"/>
      <dgm:spPr/>
    </dgm:pt>
    <dgm:pt modelId="{4724D73C-8550-48AD-B1BA-510BB585F947}" type="pres">
      <dgm:prSet presAssocID="{7C1AB937-537A-48CC-9E88-FB15381CDCBE}" presName="parentText" presStyleLbl="node1" presStyleIdx="1" presStyleCnt="3">
        <dgm:presLayoutVars>
          <dgm:chMax val="0"/>
          <dgm:bulletEnabled val="1"/>
        </dgm:presLayoutVars>
      </dgm:prSet>
      <dgm:spPr/>
    </dgm:pt>
    <dgm:pt modelId="{4BDBDDF8-96A7-473E-8205-1E37C4BB1C47}" type="pres">
      <dgm:prSet presAssocID="{7C1AB937-537A-48CC-9E88-FB15381CDCBE}" presName="negativeSpace" presStyleCnt="0"/>
      <dgm:spPr/>
    </dgm:pt>
    <dgm:pt modelId="{B80B3671-07FD-4D0D-AC69-6103BC0E8D2A}" type="pres">
      <dgm:prSet presAssocID="{7C1AB937-537A-48CC-9E88-FB15381CDCBE}" presName="childText" presStyleLbl="conFgAcc1" presStyleIdx="1" presStyleCnt="3" custLinFactNeighborX="397" custLinFactNeighborY="9182">
        <dgm:presLayoutVars>
          <dgm:bulletEnabled val="1"/>
        </dgm:presLayoutVars>
      </dgm:prSet>
      <dgm:spPr/>
    </dgm:pt>
    <dgm:pt modelId="{58C29229-1504-4EE6-8FAC-37AB9EB687AC}" type="pres">
      <dgm:prSet presAssocID="{A8D3AD60-746C-4444-9A68-6073A75801EB}" presName="spaceBetweenRectangles" presStyleCnt="0"/>
      <dgm:spPr/>
    </dgm:pt>
    <dgm:pt modelId="{55010811-D057-4CCE-8FF6-14AE11BCD045}" type="pres">
      <dgm:prSet presAssocID="{20DCDF55-FE14-42BC-AFF1-C95D21349BF9}" presName="parentLin" presStyleCnt="0"/>
      <dgm:spPr/>
    </dgm:pt>
    <dgm:pt modelId="{301DE870-DD81-4DE3-A97A-CCC3EE05FDD7}" type="pres">
      <dgm:prSet presAssocID="{20DCDF55-FE14-42BC-AFF1-C95D21349BF9}" presName="parentLeftMargin" presStyleLbl="node1" presStyleIdx="1" presStyleCnt="3"/>
      <dgm:spPr/>
    </dgm:pt>
    <dgm:pt modelId="{BC656946-C058-46E9-8A32-6E3FA068A84B}" type="pres">
      <dgm:prSet presAssocID="{20DCDF55-FE14-42BC-AFF1-C95D21349BF9}" presName="parentText" presStyleLbl="node1" presStyleIdx="2" presStyleCnt="3">
        <dgm:presLayoutVars>
          <dgm:chMax val="0"/>
          <dgm:bulletEnabled val="1"/>
        </dgm:presLayoutVars>
      </dgm:prSet>
      <dgm:spPr/>
    </dgm:pt>
    <dgm:pt modelId="{33E9F3E2-AAD5-473F-8010-ED54BCFA3B43}" type="pres">
      <dgm:prSet presAssocID="{20DCDF55-FE14-42BC-AFF1-C95D21349BF9}" presName="negativeSpace" presStyleCnt="0"/>
      <dgm:spPr/>
    </dgm:pt>
    <dgm:pt modelId="{B103B9CD-86CF-4804-B28B-99067C0CF0AB}" type="pres">
      <dgm:prSet presAssocID="{20DCDF55-FE14-42BC-AFF1-C95D21349BF9}" presName="childText" presStyleLbl="conFgAcc1" presStyleIdx="2" presStyleCnt="3">
        <dgm:presLayoutVars>
          <dgm:bulletEnabled val="1"/>
        </dgm:presLayoutVars>
      </dgm:prSet>
      <dgm:spPr/>
    </dgm:pt>
  </dgm:ptLst>
  <dgm:cxnLst>
    <dgm:cxn modelId="{83934E10-237D-4288-AD72-2EE562566491}" type="presOf" srcId="{727503B2-AFF6-4ECB-B9D3-590CB28E72D9}" destId="{9B919B65-9623-40AB-9C7D-2448C87002C7}" srcOrd="1" destOrd="0" presId="urn:microsoft.com/office/officeart/2005/8/layout/list1"/>
    <dgm:cxn modelId="{567CD01D-07D4-45BA-9B22-8C416A15C05B}" type="presOf" srcId="{7C1AB937-537A-48CC-9E88-FB15381CDCBE}" destId="{4724D73C-8550-48AD-B1BA-510BB585F947}" srcOrd="1" destOrd="0" presId="urn:microsoft.com/office/officeart/2005/8/layout/list1"/>
    <dgm:cxn modelId="{9915EC67-DC0C-4610-B204-6508989B7736}" srcId="{13AD1733-66A1-44BF-AAA3-029FA7ADD78B}" destId="{727503B2-AFF6-4ECB-B9D3-590CB28E72D9}" srcOrd="0" destOrd="0" parTransId="{36E03DF8-52D6-4B06-A12A-8A14703AAFC3}" sibTransId="{4E880D3D-138C-4F2E-9EAE-D5480D02FB62}"/>
    <dgm:cxn modelId="{908C6D54-FA2B-43FA-992F-F4B746594305}" srcId="{13AD1733-66A1-44BF-AAA3-029FA7ADD78B}" destId="{20DCDF55-FE14-42BC-AFF1-C95D21349BF9}" srcOrd="2" destOrd="0" parTransId="{E55C7686-C82E-4EEF-89B3-B3520E72DEAF}" sibTransId="{5262DD3C-538E-47DC-AEEF-642486CD4090}"/>
    <dgm:cxn modelId="{AE388A80-36EE-4984-9E81-511BA0FBC761}" srcId="{13AD1733-66A1-44BF-AAA3-029FA7ADD78B}" destId="{7C1AB937-537A-48CC-9E88-FB15381CDCBE}" srcOrd="1" destOrd="0" parTransId="{8892BD0E-F9FA-43A5-A8CC-CB432D50B27D}" sibTransId="{A8D3AD60-746C-4444-9A68-6073A75801EB}"/>
    <dgm:cxn modelId="{073E0E91-E5A6-4AB3-A409-1EAD6C38B719}" type="presOf" srcId="{7C1AB937-537A-48CC-9E88-FB15381CDCBE}" destId="{AE401B92-1039-40DB-BEA2-7312732432BC}" srcOrd="0" destOrd="0" presId="urn:microsoft.com/office/officeart/2005/8/layout/list1"/>
    <dgm:cxn modelId="{BA421A91-AC10-4779-BD7D-181F3B3E3E80}" type="presOf" srcId="{20DCDF55-FE14-42BC-AFF1-C95D21349BF9}" destId="{BC656946-C058-46E9-8A32-6E3FA068A84B}" srcOrd="1" destOrd="0" presId="urn:microsoft.com/office/officeart/2005/8/layout/list1"/>
    <dgm:cxn modelId="{717469AE-14A5-451D-AEA7-723702FA156E}" type="presOf" srcId="{727503B2-AFF6-4ECB-B9D3-590CB28E72D9}" destId="{7646AACA-3BFA-4199-9E8E-28AA283D7BE1}" srcOrd="0" destOrd="0" presId="urn:microsoft.com/office/officeart/2005/8/layout/list1"/>
    <dgm:cxn modelId="{3FF6B8D9-A4DC-4686-8885-E349C91F6155}" type="presOf" srcId="{20DCDF55-FE14-42BC-AFF1-C95D21349BF9}" destId="{301DE870-DD81-4DE3-A97A-CCC3EE05FDD7}" srcOrd="0" destOrd="0" presId="urn:microsoft.com/office/officeart/2005/8/layout/list1"/>
    <dgm:cxn modelId="{5F472FDD-C12D-4225-B7C2-0887605FADC4}" type="presOf" srcId="{13AD1733-66A1-44BF-AAA3-029FA7ADD78B}" destId="{CAE6F23C-6F76-43C5-9D5E-41D8312EB116}" srcOrd="0" destOrd="0" presId="urn:microsoft.com/office/officeart/2005/8/layout/list1"/>
    <dgm:cxn modelId="{099C59B1-1937-40BE-B2C1-BEDD6B3D4D1A}" type="presParOf" srcId="{CAE6F23C-6F76-43C5-9D5E-41D8312EB116}" destId="{DBB3E128-1707-482D-9F47-C28CEE1E2446}" srcOrd="0" destOrd="0" presId="urn:microsoft.com/office/officeart/2005/8/layout/list1"/>
    <dgm:cxn modelId="{F304E8B6-49C7-4D2E-B917-8113A5AF57F4}" type="presParOf" srcId="{DBB3E128-1707-482D-9F47-C28CEE1E2446}" destId="{7646AACA-3BFA-4199-9E8E-28AA283D7BE1}" srcOrd="0" destOrd="0" presId="urn:microsoft.com/office/officeart/2005/8/layout/list1"/>
    <dgm:cxn modelId="{28FD839F-B5B1-4624-97BD-AD1C1A379DEC}" type="presParOf" srcId="{DBB3E128-1707-482D-9F47-C28CEE1E2446}" destId="{9B919B65-9623-40AB-9C7D-2448C87002C7}" srcOrd="1" destOrd="0" presId="urn:microsoft.com/office/officeart/2005/8/layout/list1"/>
    <dgm:cxn modelId="{D6AF5A1F-8800-412A-92B6-B3D667EFA3CF}" type="presParOf" srcId="{CAE6F23C-6F76-43C5-9D5E-41D8312EB116}" destId="{2B715324-BDB6-463B-B7FC-0CC21778EF80}" srcOrd="1" destOrd="0" presId="urn:microsoft.com/office/officeart/2005/8/layout/list1"/>
    <dgm:cxn modelId="{3E35231D-891E-4D93-BC2F-D37D03D8B689}" type="presParOf" srcId="{CAE6F23C-6F76-43C5-9D5E-41D8312EB116}" destId="{E67A6A35-AA96-4FA2-9DC0-1CA74B1D163F}" srcOrd="2" destOrd="0" presId="urn:microsoft.com/office/officeart/2005/8/layout/list1"/>
    <dgm:cxn modelId="{07B610E2-E3DA-4D0A-824C-30F9664EE81F}" type="presParOf" srcId="{CAE6F23C-6F76-43C5-9D5E-41D8312EB116}" destId="{A96B6640-ABC0-4B16-8704-27EE49D1E703}" srcOrd="3" destOrd="0" presId="urn:microsoft.com/office/officeart/2005/8/layout/list1"/>
    <dgm:cxn modelId="{5662D93D-0019-45F9-A9B2-8273031BD45D}" type="presParOf" srcId="{CAE6F23C-6F76-43C5-9D5E-41D8312EB116}" destId="{CDA83DE0-45E2-4E00-852D-766B42DCBC9A}" srcOrd="4" destOrd="0" presId="urn:microsoft.com/office/officeart/2005/8/layout/list1"/>
    <dgm:cxn modelId="{721AD9E9-F94C-4419-AE83-AFB834022BA9}" type="presParOf" srcId="{CDA83DE0-45E2-4E00-852D-766B42DCBC9A}" destId="{AE401B92-1039-40DB-BEA2-7312732432BC}" srcOrd="0" destOrd="0" presId="urn:microsoft.com/office/officeart/2005/8/layout/list1"/>
    <dgm:cxn modelId="{A2F6E1A7-468A-4E1C-9D4A-ACB2024A0A8D}" type="presParOf" srcId="{CDA83DE0-45E2-4E00-852D-766B42DCBC9A}" destId="{4724D73C-8550-48AD-B1BA-510BB585F947}" srcOrd="1" destOrd="0" presId="urn:microsoft.com/office/officeart/2005/8/layout/list1"/>
    <dgm:cxn modelId="{3BFA7DAA-9A46-4072-80B6-CB1A0A5F515A}" type="presParOf" srcId="{CAE6F23C-6F76-43C5-9D5E-41D8312EB116}" destId="{4BDBDDF8-96A7-473E-8205-1E37C4BB1C47}" srcOrd="5" destOrd="0" presId="urn:microsoft.com/office/officeart/2005/8/layout/list1"/>
    <dgm:cxn modelId="{E6A763CA-4ECA-45D7-88D0-A7DFCE4D9261}" type="presParOf" srcId="{CAE6F23C-6F76-43C5-9D5E-41D8312EB116}" destId="{B80B3671-07FD-4D0D-AC69-6103BC0E8D2A}" srcOrd="6" destOrd="0" presId="urn:microsoft.com/office/officeart/2005/8/layout/list1"/>
    <dgm:cxn modelId="{6453CF53-F1D5-4B2B-9FE6-0EDA8CB0F035}" type="presParOf" srcId="{CAE6F23C-6F76-43C5-9D5E-41D8312EB116}" destId="{58C29229-1504-4EE6-8FAC-37AB9EB687AC}" srcOrd="7" destOrd="0" presId="urn:microsoft.com/office/officeart/2005/8/layout/list1"/>
    <dgm:cxn modelId="{0E10FFF1-2EBF-4AF0-BD39-F1E73749E300}" type="presParOf" srcId="{CAE6F23C-6F76-43C5-9D5E-41D8312EB116}" destId="{55010811-D057-4CCE-8FF6-14AE11BCD045}" srcOrd="8" destOrd="0" presId="urn:microsoft.com/office/officeart/2005/8/layout/list1"/>
    <dgm:cxn modelId="{1E854D6D-3094-45BD-B7ED-EDD61904E3EA}" type="presParOf" srcId="{55010811-D057-4CCE-8FF6-14AE11BCD045}" destId="{301DE870-DD81-4DE3-A97A-CCC3EE05FDD7}" srcOrd="0" destOrd="0" presId="urn:microsoft.com/office/officeart/2005/8/layout/list1"/>
    <dgm:cxn modelId="{320E7DDF-7B46-4059-BF15-4A2A25DEEFBF}" type="presParOf" srcId="{55010811-D057-4CCE-8FF6-14AE11BCD045}" destId="{BC656946-C058-46E9-8A32-6E3FA068A84B}" srcOrd="1" destOrd="0" presId="urn:microsoft.com/office/officeart/2005/8/layout/list1"/>
    <dgm:cxn modelId="{C54B0B3B-8B20-4C24-BBE8-B038649C26F2}" type="presParOf" srcId="{CAE6F23C-6F76-43C5-9D5E-41D8312EB116}" destId="{33E9F3E2-AAD5-473F-8010-ED54BCFA3B43}" srcOrd="9" destOrd="0" presId="urn:microsoft.com/office/officeart/2005/8/layout/list1"/>
    <dgm:cxn modelId="{80E39400-CCE3-4EC0-93A9-48023C5CF860}" type="presParOf" srcId="{CAE6F23C-6F76-43C5-9D5E-41D8312EB116}" destId="{B103B9CD-86CF-4804-B28B-99067C0CF0A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07B92-6F43-4157-9039-75B5FC1B43C2}">
      <dsp:nvSpPr>
        <dsp:cNvPr id="0" name=""/>
        <dsp:cNvSpPr/>
      </dsp:nvSpPr>
      <dsp:spPr>
        <a:xfrm>
          <a:off x="6630" y="1388978"/>
          <a:ext cx="1981720" cy="12447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Open </a:t>
          </a:r>
          <a:r>
            <a:rPr lang="en-GB" sz="1800" kern="1200" dirty="0" err="1"/>
            <a:t>Meddicorp.sav</a:t>
          </a:r>
          <a:endParaRPr lang="en-GB" sz="1800" kern="1200" dirty="0"/>
        </a:p>
      </dsp:txBody>
      <dsp:txXfrm>
        <a:off x="43088" y="1425436"/>
        <a:ext cx="1908804" cy="1171852"/>
      </dsp:txXfrm>
    </dsp:sp>
    <dsp:sp modelId="{AA260BB3-085B-4E92-BC5E-944D0D35092E}">
      <dsp:nvSpPr>
        <dsp:cNvPr id="0" name=""/>
        <dsp:cNvSpPr/>
      </dsp:nvSpPr>
      <dsp:spPr>
        <a:xfrm>
          <a:off x="2186523" y="1765629"/>
          <a:ext cx="420124" cy="4914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186523" y="1863922"/>
        <a:ext cx="294087" cy="294880"/>
      </dsp:txXfrm>
    </dsp:sp>
    <dsp:sp modelId="{981AD3C2-31E8-4C6F-8C77-19AADAEA6971}">
      <dsp:nvSpPr>
        <dsp:cNvPr id="0" name=""/>
        <dsp:cNvSpPr/>
      </dsp:nvSpPr>
      <dsp:spPr>
        <a:xfrm>
          <a:off x="2781039" y="1388978"/>
          <a:ext cx="1981720" cy="12447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Run the requested regressions &amp; answer the questions</a:t>
          </a:r>
        </a:p>
      </dsp:txBody>
      <dsp:txXfrm>
        <a:off x="2817497" y="1425436"/>
        <a:ext cx="1908804" cy="1171852"/>
      </dsp:txXfrm>
    </dsp:sp>
    <dsp:sp modelId="{5A01BCEE-A53B-4145-B9D2-D4270E6ACC16}">
      <dsp:nvSpPr>
        <dsp:cNvPr id="0" name=""/>
        <dsp:cNvSpPr/>
      </dsp:nvSpPr>
      <dsp:spPr>
        <a:xfrm>
          <a:off x="4960932" y="1765629"/>
          <a:ext cx="420124" cy="4914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4960932" y="1863922"/>
        <a:ext cx="294087" cy="294880"/>
      </dsp:txXfrm>
    </dsp:sp>
    <dsp:sp modelId="{8107A158-106C-4E24-84BF-8E4B50756C8F}">
      <dsp:nvSpPr>
        <dsp:cNvPr id="0" name=""/>
        <dsp:cNvSpPr/>
      </dsp:nvSpPr>
      <dsp:spPr>
        <a:xfrm>
          <a:off x="5555448" y="1388978"/>
          <a:ext cx="1981720" cy="12447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Be prepared to discuss your answers</a:t>
          </a:r>
        </a:p>
      </dsp:txBody>
      <dsp:txXfrm>
        <a:off x="5591906" y="1425436"/>
        <a:ext cx="1908804" cy="11718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935F1-0685-429F-8134-3FBFAE2B0135}">
      <dsp:nvSpPr>
        <dsp:cNvPr id="0" name=""/>
        <dsp:cNvSpPr/>
      </dsp:nvSpPr>
      <dsp:spPr>
        <a:xfrm>
          <a:off x="0" y="279120"/>
          <a:ext cx="3803650" cy="5528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5206" tIns="270764" rIns="295206" bIns="92456" numCol="1" spcCol="1270" anchor="t" anchorCtr="0">
          <a:noAutofit/>
        </a:bodyPr>
        <a:lstStyle/>
        <a:p>
          <a:pPr marL="114300" lvl="1" indent="-114300" algn="l" defTabSz="577850">
            <a:lnSpc>
              <a:spcPct val="90000"/>
            </a:lnSpc>
            <a:spcBef>
              <a:spcPct val="0"/>
            </a:spcBef>
            <a:spcAft>
              <a:spcPct val="15000"/>
            </a:spcAft>
            <a:buChar char="•"/>
          </a:pPr>
          <a:r>
            <a:rPr lang="en-US" altLang="en-US" sz="1300" kern="1200">
              <a:solidFill>
                <a:schemeClr val="tx1"/>
              </a:solidFill>
            </a:rPr>
            <a:t>F-stat sig.?</a:t>
          </a:r>
          <a:endParaRPr lang="en-US" altLang="en-US" sz="1300" kern="1200" dirty="0">
            <a:solidFill>
              <a:schemeClr val="tx1"/>
            </a:solidFill>
          </a:endParaRPr>
        </a:p>
      </dsp:txBody>
      <dsp:txXfrm>
        <a:off x="0" y="279120"/>
        <a:ext cx="3803650" cy="552825"/>
      </dsp:txXfrm>
    </dsp:sp>
    <dsp:sp modelId="{D2F9877E-C324-4D93-BE91-D90644E0D7A4}">
      <dsp:nvSpPr>
        <dsp:cNvPr id="0" name=""/>
        <dsp:cNvSpPr/>
      </dsp:nvSpPr>
      <dsp:spPr>
        <a:xfrm>
          <a:off x="190182" y="87240"/>
          <a:ext cx="266255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38" tIns="0" rIns="100638" bIns="0" numCol="1" spcCol="1270" anchor="ctr" anchorCtr="0">
          <a:noAutofit/>
        </a:bodyPr>
        <a:lstStyle/>
        <a:p>
          <a:pPr marL="0" lvl="0" indent="0" algn="l" defTabSz="577850">
            <a:lnSpc>
              <a:spcPct val="90000"/>
            </a:lnSpc>
            <a:spcBef>
              <a:spcPct val="0"/>
            </a:spcBef>
            <a:spcAft>
              <a:spcPct val="35000"/>
            </a:spcAft>
            <a:buNone/>
          </a:pPr>
          <a:r>
            <a:rPr lang="en-US" altLang="en-US" sz="1300" kern="1200"/>
            <a:t>Is it a good model? </a:t>
          </a:r>
          <a:endParaRPr lang="en-GB" sz="1300" kern="1200"/>
        </a:p>
      </dsp:txBody>
      <dsp:txXfrm>
        <a:off x="208916" y="105974"/>
        <a:ext cx="2625087" cy="346292"/>
      </dsp:txXfrm>
    </dsp:sp>
    <dsp:sp modelId="{3BDA702A-4625-4E12-A0D1-9798814E1790}">
      <dsp:nvSpPr>
        <dsp:cNvPr id="0" name=""/>
        <dsp:cNvSpPr/>
      </dsp:nvSpPr>
      <dsp:spPr>
        <a:xfrm>
          <a:off x="0" y="1094025"/>
          <a:ext cx="3803650" cy="757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5206" tIns="270764" rIns="295206" bIns="92456" numCol="1" spcCol="1270" anchor="t" anchorCtr="0">
          <a:noAutofit/>
        </a:bodyPr>
        <a:lstStyle/>
        <a:p>
          <a:pPr marL="114300" lvl="1" indent="-114300" algn="l" defTabSz="577850">
            <a:lnSpc>
              <a:spcPct val="90000"/>
            </a:lnSpc>
            <a:spcBef>
              <a:spcPct val="0"/>
            </a:spcBef>
            <a:spcAft>
              <a:spcPct val="15000"/>
            </a:spcAft>
            <a:buChar char="•"/>
          </a:pPr>
          <a:r>
            <a:rPr lang="en-US" altLang="en-US" sz="1300" kern="1200">
              <a:solidFill>
                <a:schemeClr val="tx1"/>
              </a:solidFill>
            </a:rPr>
            <a:t>R</a:t>
          </a:r>
          <a:r>
            <a:rPr lang="en-US" altLang="en-US" sz="1300" kern="1200" baseline="30000">
              <a:solidFill>
                <a:schemeClr val="tx1"/>
              </a:solidFill>
            </a:rPr>
            <a:t>2 </a:t>
          </a:r>
          <a:r>
            <a:rPr lang="en-US" altLang="en-US" sz="1300" kern="1200">
              <a:solidFill>
                <a:schemeClr val="tx1"/>
              </a:solidFill>
            </a:rPr>
            <a:t>higher?</a:t>
          </a:r>
          <a:r>
            <a:rPr lang="en-US" altLang="en-US" sz="1300" kern="1200" baseline="30000">
              <a:solidFill>
                <a:schemeClr val="tx1"/>
              </a:solidFill>
            </a:rPr>
            <a:t> </a:t>
          </a:r>
          <a:endParaRPr lang="en-US" altLang="en-US" sz="1300" kern="1200" baseline="30000" dirty="0">
            <a:solidFill>
              <a:schemeClr val="tx1"/>
            </a:solidFill>
          </a:endParaRPr>
        </a:p>
        <a:p>
          <a:pPr marL="114300" lvl="1" indent="-114300" algn="l" defTabSz="577850">
            <a:lnSpc>
              <a:spcPct val="90000"/>
            </a:lnSpc>
            <a:spcBef>
              <a:spcPct val="0"/>
            </a:spcBef>
            <a:spcAft>
              <a:spcPct val="15000"/>
            </a:spcAft>
            <a:buChar char="•"/>
          </a:pPr>
          <a:r>
            <a:rPr lang="en-US" altLang="en-US" sz="1300" kern="1200">
              <a:solidFill>
                <a:schemeClr val="tx1"/>
              </a:solidFill>
            </a:rPr>
            <a:t>Adj R</a:t>
          </a:r>
          <a:r>
            <a:rPr lang="en-US" altLang="en-US" sz="1300" kern="1200" baseline="30000">
              <a:solidFill>
                <a:schemeClr val="tx1"/>
              </a:solidFill>
            </a:rPr>
            <a:t>2 </a:t>
          </a:r>
          <a:r>
            <a:rPr lang="en-US" altLang="en-US" sz="1300" kern="1200">
              <a:solidFill>
                <a:schemeClr val="tx1"/>
              </a:solidFill>
            </a:rPr>
            <a:t>higher?</a:t>
          </a:r>
          <a:endParaRPr lang="en-US" altLang="en-US" sz="1300" kern="1200" dirty="0">
            <a:solidFill>
              <a:schemeClr val="tx1"/>
            </a:solidFill>
          </a:endParaRPr>
        </a:p>
      </dsp:txBody>
      <dsp:txXfrm>
        <a:off x="0" y="1094025"/>
        <a:ext cx="3803650" cy="757575"/>
      </dsp:txXfrm>
    </dsp:sp>
    <dsp:sp modelId="{03F2080A-DB9F-41CE-B61A-C2E67F05E6F7}">
      <dsp:nvSpPr>
        <dsp:cNvPr id="0" name=""/>
        <dsp:cNvSpPr/>
      </dsp:nvSpPr>
      <dsp:spPr>
        <a:xfrm>
          <a:off x="190182" y="902145"/>
          <a:ext cx="266255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38" tIns="0" rIns="100638" bIns="0" numCol="1" spcCol="1270" anchor="ctr" anchorCtr="0">
          <a:noAutofit/>
        </a:bodyPr>
        <a:lstStyle/>
        <a:p>
          <a:pPr marL="0" lvl="0" indent="0" algn="l" defTabSz="577850">
            <a:lnSpc>
              <a:spcPct val="90000"/>
            </a:lnSpc>
            <a:spcBef>
              <a:spcPct val="0"/>
            </a:spcBef>
            <a:spcAft>
              <a:spcPct val="35000"/>
            </a:spcAft>
            <a:buNone/>
          </a:pPr>
          <a:r>
            <a:rPr lang="en-US" altLang="en-US" sz="1300" kern="1200"/>
            <a:t>Is it a better model?</a:t>
          </a:r>
          <a:endParaRPr lang="en-US" altLang="en-US" sz="1300" kern="1200" dirty="0"/>
        </a:p>
      </dsp:txBody>
      <dsp:txXfrm>
        <a:off x="208916" y="920879"/>
        <a:ext cx="2625087" cy="346292"/>
      </dsp:txXfrm>
    </dsp:sp>
    <dsp:sp modelId="{A740C63F-FBD4-4E90-A28C-C85736F26CA1}">
      <dsp:nvSpPr>
        <dsp:cNvPr id="0" name=""/>
        <dsp:cNvSpPr/>
      </dsp:nvSpPr>
      <dsp:spPr>
        <a:xfrm>
          <a:off x="0" y="2113680"/>
          <a:ext cx="3803650" cy="757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5206" tIns="270764" rIns="295206" bIns="92456" numCol="1" spcCol="1270" anchor="t" anchorCtr="0">
          <a:noAutofit/>
        </a:bodyPr>
        <a:lstStyle/>
        <a:p>
          <a:pPr marL="114300" lvl="1" indent="-114300" algn="l" defTabSz="577850">
            <a:lnSpc>
              <a:spcPct val="90000"/>
            </a:lnSpc>
            <a:spcBef>
              <a:spcPct val="0"/>
            </a:spcBef>
            <a:spcAft>
              <a:spcPct val="15000"/>
            </a:spcAft>
            <a:buChar char="•"/>
          </a:pPr>
          <a:r>
            <a:rPr lang="en-US" altLang="en-US" sz="1300" kern="1200">
              <a:solidFill>
                <a:schemeClr val="tx1"/>
              </a:solidFill>
            </a:rPr>
            <a:t>Signs</a:t>
          </a:r>
          <a:endParaRPr lang="en-US" altLang="en-US" sz="1300" kern="1200" dirty="0">
            <a:solidFill>
              <a:schemeClr val="tx1"/>
            </a:solidFill>
          </a:endParaRPr>
        </a:p>
        <a:p>
          <a:pPr marL="114300" lvl="1" indent="-114300" algn="l" defTabSz="577850">
            <a:lnSpc>
              <a:spcPct val="90000"/>
            </a:lnSpc>
            <a:spcBef>
              <a:spcPct val="0"/>
            </a:spcBef>
            <a:spcAft>
              <a:spcPct val="15000"/>
            </a:spcAft>
            <a:buChar char="•"/>
          </a:pPr>
          <a:r>
            <a:rPr lang="en-US" altLang="en-US" sz="1300" kern="1200">
              <a:solidFill>
                <a:schemeClr val="tx1"/>
              </a:solidFill>
            </a:rPr>
            <a:t>Significance</a:t>
          </a:r>
          <a:endParaRPr lang="en-US" altLang="en-US" sz="1300" kern="1200" dirty="0">
            <a:solidFill>
              <a:schemeClr val="tx1"/>
            </a:solidFill>
          </a:endParaRPr>
        </a:p>
      </dsp:txBody>
      <dsp:txXfrm>
        <a:off x="0" y="2113680"/>
        <a:ext cx="3803650" cy="757575"/>
      </dsp:txXfrm>
    </dsp:sp>
    <dsp:sp modelId="{40B4A83B-67E2-4BF0-B747-D0051BB0E0F1}">
      <dsp:nvSpPr>
        <dsp:cNvPr id="0" name=""/>
        <dsp:cNvSpPr/>
      </dsp:nvSpPr>
      <dsp:spPr>
        <a:xfrm>
          <a:off x="190182" y="1921800"/>
          <a:ext cx="266255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38" tIns="0" rIns="100638" bIns="0" numCol="1" spcCol="1270" anchor="ctr" anchorCtr="0">
          <a:noAutofit/>
        </a:bodyPr>
        <a:lstStyle/>
        <a:p>
          <a:pPr marL="0" lvl="0" indent="0" algn="l" defTabSz="577850">
            <a:lnSpc>
              <a:spcPct val="90000"/>
            </a:lnSpc>
            <a:spcBef>
              <a:spcPct val="0"/>
            </a:spcBef>
            <a:spcAft>
              <a:spcPct val="35000"/>
            </a:spcAft>
            <a:buNone/>
          </a:pPr>
          <a:r>
            <a:rPr lang="en-US" altLang="en-US" sz="1300" kern="1200"/>
            <a:t>Coefficients?</a:t>
          </a:r>
          <a:endParaRPr lang="en-US" altLang="en-US" sz="1300" kern="1200" dirty="0"/>
        </a:p>
      </dsp:txBody>
      <dsp:txXfrm>
        <a:off x="208916" y="1940534"/>
        <a:ext cx="2625087" cy="346292"/>
      </dsp:txXfrm>
    </dsp:sp>
    <dsp:sp modelId="{A83E3DCE-EF40-47FE-8C2D-B64B6DC12254}">
      <dsp:nvSpPr>
        <dsp:cNvPr id="0" name=""/>
        <dsp:cNvSpPr/>
      </dsp:nvSpPr>
      <dsp:spPr>
        <a:xfrm>
          <a:off x="0" y="3133335"/>
          <a:ext cx="3803650" cy="9418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5206" tIns="270764" rIns="295206" bIns="92456" numCol="1" spcCol="1270" anchor="t" anchorCtr="0">
          <a:noAutofit/>
        </a:bodyPr>
        <a:lstStyle/>
        <a:p>
          <a:pPr marL="114300" lvl="1" indent="-114300" algn="l" defTabSz="577850">
            <a:lnSpc>
              <a:spcPct val="90000"/>
            </a:lnSpc>
            <a:spcBef>
              <a:spcPct val="0"/>
            </a:spcBef>
            <a:spcAft>
              <a:spcPct val="15000"/>
            </a:spcAft>
            <a:buChar char="•"/>
          </a:pPr>
          <a:r>
            <a:rPr lang="en-US" altLang="en-US" sz="1300" b="1" i="1" kern="1200" dirty="0">
              <a:solidFill>
                <a:schemeClr val="tx1"/>
              </a:solidFill>
              <a:cs typeface="Arial" charset="0"/>
            </a:rPr>
            <a:t>Ŷ</a:t>
          </a:r>
          <a:r>
            <a:rPr lang="en-US" altLang="en-US" sz="1300" b="1" i="1" kern="1200" dirty="0">
              <a:solidFill>
                <a:schemeClr val="tx1"/>
              </a:solidFill>
              <a:cs typeface="Times New Roman" pitchFamily="18" charset="0"/>
            </a:rPr>
            <a:t>= b</a:t>
          </a:r>
          <a:r>
            <a:rPr lang="en-US" altLang="en-US" sz="1300" b="1" i="1" kern="1200" baseline="-25000" dirty="0">
              <a:solidFill>
                <a:schemeClr val="tx1"/>
              </a:solidFill>
              <a:cs typeface="Times New Roman" pitchFamily="18" charset="0"/>
            </a:rPr>
            <a:t>0</a:t>
          </a:r>
          <a:r>
            <a:rPr lang="en-US" altLang="en-US" sz="1300" b="1" i="1" kern="1200" dirty="0">
              <a:solidFill>
                <a:schemeClr val="tx1"/>
              </a:solidFill>
              <a:cs typeface="Times New Roman" pitchFamily="18" charset="0"/>
            </a:rPr>
            <a:t> + b</a:t>
          </a:r>
          <a:r>
            <a:rPr lang="en-US" altLang="en-US" sz="1300" b="1" i="1" kern="1200" baseline="-25000" dirty="0">
              <a:solidFill>
                <a:schemeClr val="tx1"/>
              </a:solidFill>
              <a:cs typeface="Times New Roman" pitchFamily="18" charset="0"/>
            </a:rPr>
            <a:t>1</a:t>
          </a:r>
          <a:r>
            <a:rPr lang="en-US" altLang="en-US" sz="1300" b="1" i="1" kern="1200" dirty="0">
              <a:solidFill>
                <a:schemeClr val="tx1"/>
              </a:solidFill>
              <a:cs typeface="Times New Roman" pitchFamily="18" charset="0"/>
            </a:rPr>
            <a:t>X</a:t>
          </a:r>
          <a:r>
            <a:rPr lang="en-US" altLang="en-US" sz="1300" b="1" i="1" kern="1200" baseline="-25000" dirty="0">
              <a:solidFill>
                <a:schemeClr val="tx1"/>
              </a:solidFill>
              <a:cs typeface="Times New Roman" pitchFamily="18" charset="0"/>
            </a:rPr>
            <a:t>1</a:t>
          </a:r>
          <a:r>
            <a:rPr lang="en-US" altLang="en-US" sz="1300" b="1" i="1" kern="1200" dirty="0">
              <a:solidFill>
                <a:schemeClr val="tx1"/>
              </a:solidFill>
              <a:cs typeface="Times New Roman" pitchFamily="18" charset="0"/>
            </a:rPr>
            <a:t> + b</a:t>
          </a:r>
          <a:r>
            <a:rPr lang="en-US" altLang="en-US" sz="1300" b="1" i="1" kern="1200" baseline="-25000" dirty="0">
              <a:solidFill>
                <a:schemeClr val="tx1"/>
              </a:solidFill>
              <a:cs typeface="Times New Roman" pitchFamily="18" charset="0"/>
            </a:rPr>
            <a:t>2</a:t>
          </a:r>
          <a:r>
            <a:rPr lang="en-US" altLang="en-US" sz="1300" b="1" i="1" kern="1200" dirty="0">
              <a:solidFill>
                <a:schemeClr val="tx1"/>
              </a:solidFill>
              <a:cs typeface="Times New Roman" pitchFamily="18" charset="0"/>
            </a:rPr>
            <a:t>(X</a:t>
          </a:r>
          <a:r>
            <a:rPr lang="en-US" altLang="en-US" sz="1300" b="1" i="1" kern="1200" baseline="-25000" dirty="0">
              <a:solidFill>
                <a:schemeClr val="tx1"/>
              </a:solidFill>
              <a:cs typeface="Times New Roman" pitchFamily="18" charset="0"/>
            </a:rPr>
            <a:t>2</a:t>
          </a:r>
          <a:r>
            <a:rPr lang="en-US" altLang="en-US" sz="1300" b="1" i="1" kern="1200" dirty="0">
              <a:solidFill>
                <a:schemeClr val="tx1"/>
              </a:solidFill>
              <a:cs typeface="Times New Roman" pitchFamily="18" charset="0"/>
            </a:rPr>
            <a:t>)</a:t>
          </a:r>
          <a:endParaRPr lang="en-US" altLang="en-US" sz="1300" b="1" i="1" kern="1200" baseline="30000" dirty="0">
            <a:solidFill>
              <a:schemeClr val="tx1"/>
            </a:solidFill>
            <a:cs typeface="Times New Roman" pitchFamily="18" charset="0"/>
          </a:endParaRPr>
        </a:p>
        <a:p>
          <a:pPr marL="114300" lvl="1" indent="-114300" algn="l" defTabSz="577850">
            <a:lnSpc>
              <a:spcPct val="90000"/>
            </a:lnSpc>
            <a:spcBef>
              <a:spcPct val="0"/>
            </a:spcBef>
            <a:spcAft>
              <a:spcPct val="15000"/>
            </a:spcAft>
            <a:buChar char="•"/>
          </a:pPr>
          <a:r>
            <a:rPr lang="en-US" altLang="en-US" sz="1300" b="1" kern="1200" dirty="0">
              <a:solidFill>
                <a:schemeClr val="tx1"/>
              </a:solidFill>
              <a:cs typeface="Times New Roman" pitchFamily="18" charset="0"/>
            </a:rPr>
            <a:t>Predicted Sales = 45.348 + 6.345(months) - .034(months squared)</a:t>
          </a:r>
          <a:endParaRPr lang="en-US" altLang="en-US" sz="1300" b="1" kern="1200" dirty="0">
            <a:solidFill>
              <a:schemeClr val="tx1"/>
            </a:solidFill>
          </a:endParaRPr>
        </a:p>
      </dsp:txBody>
      <dsp:txXfrm>
        <a:off x="0" y="3133335"/>
        <a:ext cx="3803650" cy="941850"/>
      </dsp:txXfrm>
    </dsp:sp>
    <dsp:sp modelId="{0A9D2442-8F02-4918-8414-DF3123319FE1}">
      <dsp:nvSpPr>
        <dsp:cNvPr id="0" name=""/>
        <dsp:cNvSpPr/>
      </dsp:nvSpPr>
      <dsp:spPr>
        <a:xfrm>
          <a:off x="190182" y="2941455"/>
          <a:ext cx="266255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38" tIns="0" rIns="100638" bIns="0" numCol="1" spcCol="1270" anchor="ctr" anchorCtr="0">
          <a:noAutofit/>
        </a:bodyPr>
        <a:lstStyle/>
        <a:p>
          <a:pPr marL="0" lvl="0" indent="0" algn="l" defTabSz="577850">
            <a:lnSpc>
              <a:spcPct val="90000"/>
            </a:lnSpc>
            <a:spcBef>
              <a:spcPct val="0"/>
            </a:spcBef>
            <a:spcAft>
              <a:spcPct val="35000"/>
            </a:spcAft>
            <a:buNone/>
          </a:pPr>
          <a:r>
            <a:rPr lang="en-US" altLang="en-US" sz="1300" kern="1200" dirty="0"/>
            <a:t>Equation?</a:t>
          </a:r>
        </a:p>
      </dsp:txBody>
      <dsp:txXfrm>
        <a:off x="208916" y="2960189"/>
        <a:ext cx="2625087" cy="346292"/>
      </dsp:txXfrm>
    </dsp:sp>
    <dsp:sp modelId="{FCB85724-1C30-412D-893C-613830E5E46E}">
      <dsp:nvSpPr>
        <dsp:cNvPr id="0" name=""/>
        <dsp:cNvSpPr/>
      </dsp:nvSpPr>
      <dsp:spPr>
        <a:xfrm>
          <a:off x="0" y="4337265"/>
          <a:ext cx="3803650"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2184EF-FFB0-4A61-A97C-4EAB668F5E9B}">
      <dsp:nvSpPr>
        <dsp:cNvPr id="0" name=""/>
        <dsp:cNvSpPr/>
      </dsp:nvSpPr>
      <dsp:spPr>
        <a:xfrm>
          <a:off x="190182" y="4145385"/>
          <a:ext cx="2662555"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38" tIns="0" rIns="100638" bIns="0" numCol="1" spcCol="1270" anchor="ctr" anchorCtr="0">
          <a:noAutofit/>
        </a:bodyPr>
        <a:lstStyle/>
        <a:p>
          <a:pPr marL="0" lvl="0" indent="0" algn="l" defTabSz="577850">
            <a:lnSpc>
              <a:spcPct val="90000"/>
            </a:lnSpc>
            <a:spcBef>
              <a:spcPct val="0"/>
            </a:spcBef>
            <a:spcAft>
              <a:spcPct val="35000"/>
            </a:spcAft>
            <a:buNone/>
          </a:pPr>
          <a:r>
            <a:rPr lang="en-US" altLang="en-US" sz="1300" kern="1200" dirty="0">
              <a:solidFill>
                <a:schemeClr val="bg1"/>
              </a:solidFill>
            </a:rPr>
            <a:t>What does this mean?</a:t>
          </a:r>
        </a:p>
      </dsp:txBody>
      <dsp:txXfrm>
        <a:off x="208916" y="4164119"/>
        <a:ext cx="2625087" cy="3462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88D853-C65B-4294-9A32-EFCD131E099A}">
      <dsp:nvSpPr>
        <dsp:cNvPr id="0" name=""/>
        <dsp:cNvSpPr/>
      </dsp:nvSpPr>
      <dsp:spPr>
        <a:xfrm>
          <a:off x="0" y="328384"/>
          <a:ext cx="7543800" cy="765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374904" rIns="58548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x</a:t>
          </a:r>
          <a:r>
            <a:rPr lang="en-GB" sz="1800" kern="1200" baseline="-25000" dirty="0"/>
            <a:t>1</a:t>
          </a:r>
          <a:r>
            <a:rPr lang="en-GB" sz="1800" kern="1200" dirty="0"/>
            <a:t>, x</a:t>
          </a:r>
          <a:r>
            <a:rPr lang="en-GB" sz="1800" kern="1200" baseline="-25000" dirty="0"/>
            <a:t>2</a:t>
          </a:r>
          <a:r>
            <a:rPr lang="en-GB" sz="1800" kern="1200" dirty="0">
              <a:noFill/>
            </a:rPr>
            <a:t>, </a:t>
          </a:r>
          <a:r>
            <a:rPr lang="en-GB" sz="1800" kern="1200" dirty="0">
              <a:solidFill>
                <a:schemeClr val="tx1"/>
              </a:solidFill>
            </a:rPr>
            <a:t>x</a:t>
          </a:r>
          <a:r>
            <a:rPr lang="en-GB" sz="1800" kern="1200" baseline="-25000" dirty="0">
              <a:solidFill>
                <a:schemeClr val="tx1"/>
              </a:solidFill>
            </a:rPr>
            <a:t>1</a:t>
          </a:r>
          <a:r>
            <a:rPr lang="en-GB" sz="1800" kern="1200" dirty="0">
              <a:solidFill>
                <a:schemeClr val="tx1"/>
              </a:solidFill>
            </a:rPr>
            <a:t>x</a:t>
          </a:r>
          <a:r>
            <a:rPr lang="en-GB" sz="1800" kern="1200" baseline="-25000" dirty="0">
              <a:solidFill>
                <a:schemeClr val="tx1"/>
              </a:solidFill>
            </a:rPr>
            <a:t>2</a:t>
          </a:r>
        </a:p>
      </dsp:txBody>
      <dsp:txXfrm>
        <a:off x="0" y="328384"/>
        <a:ext cx="7543800" cy="765450"/>
      </dsp:txXfrm>
    </dsp:sp>
    <dsp:sp modelId="{127B2841-2D10-49BF-8194-2A884D072D88}">
      <dsp:nvSpPr>
        <dsp:cNvPr id="0" name=""/>
        <dsp:cNvSpPr/>
      </dsp:nvSpPr>
      <dsp:spPr>
        <a:xfrm>
          <a:off x="377190" y="62704"/>
          <a:ext cx="528066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00100">
            <a:lnSpc>
              <a:spcPct val="90000"/>
            </a:lnSpc>
            <a:spcBef>
              <a:spcPct val="0"/>
            </a:spcBef>
            <a:spcAft>
              <a:spcPct val="35000"/>
            </a:spcAft>
            <a:buNone/>
          </a:pPr>
          <a:r>
            <a:rPr lang="en-GB" sz="1800" kern="1200" dirty="0"/>
            <a:t>Product of two independent variables</a:t>
          </a:r>
        </a:p>
      </dsp:txBody>
      <dsp:txXfrm>
        <a:off x="403129" y="88643"/>
        <a:ext cx="5228782" cy="479482"/>
      </dsp:txXfrm>
    </dsp:sp>
    <dsp:sp modelId="{49131CF9-C4ED-47B3-B777-8AB6905B7EA6}">
      <dsp:nvSpPr>
        <dsp:cNvPr id="0" name=""/>
        <dsp:cNvSpPr/>
      </dsp:nvSpPr>
      <dsp:spPr>
        <a:xfrm>
          <a:off x="0" y="1456714"/>
          <a:ext cx="7543800" cy="779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374904" rIns="585483" bIns="128016" numCol="1" spcCol="1270" anchor="t" anchorCtr="0">
          <a:noAutofit/>
        </a:bodyPr>
        <a:lstStyle/>
        <a:p>
          <a:pPr marL="171450" lvl="1" indent="-171450" algn="l" defTabSz="800100">
            <a:lnSpc>
              <a:spcPct val="90000"/>
            </a:lnSpc>
            <a:spcBef>
              <a:spcPct val="0"/>
            </a:spcBef>
            <a:spcAft>
              <a:spcPct val="15000"/>
            </a:spcAft>
            <a:buChar char="•"/>
          </a:pPr>
          <a14:m xmlns:a14="http://schemas.microsoft.com/office/drawing/2010/main">
            <m:oMath xmlns:m="http://schemas.openxmlformats.org/officeDocument/2006/math">
              <m:acc>
                <m:accPr>
                  <m:chr m:val="̂"/>
                  <m:ctrlPr>
                    <a:rPr lang="en-GB" sz="1800" i="1" kern="1200" smtClean="0">
                      <a:latin typeface="Cambria Math" panose="02040503050406030204" pitchFamily="18" charset="0"/>
                    </a:rPr>
                  </m:ctrlPr>
                </m:accPr>
                <m:e>
                  <m:r>
                    <a:rPr lang="en-GB" sz="1800" b="0" i="1" kern="1200" smtClean="0">
                      <a:latin typeface="Cambria Math"/>
                    </a:rPr>
                    <m:t>𝑌</m:t>
                  </m:r>
                </m:e>
              </m:acc>
              <m:r>
                <a:rPr lang="en-GB" sz="1800" b="0" i="1" kern="1200" smtClean="0">
                  <a:latin typeface="Cambria Math"/>
                </a:rPr>
                <m:t>=</m:t>
              </m:r>
              <m:sSub>
                <m:sSubPr>
                  <m:ctrlPr>
                    <a:rPr lang="en-GB" sz="1800" b="0" i="1" kern="1200" smtClean="0">
                      <a:latin typeface="Cambria Math" panose="02040503050406030204" pitchFamily="18" charset="0"/>
                    </a:rPr>
                  </m:ctrlPr>
                </m:sSubPr>
                <m:e>
                  <m:r>
                    <a:rPr lang="en-GB" sz="1800" b="0" i="1" kern="1200" smtClean="0">
                      <a:latin typeface="Cambria Math"/>
                    </a:rPr>
                    <m:t>𝑏</m:t>
                  </m:r>
                </m:e>
                <m:sub>
                  <m:r>
                    <a:rPr lang="en-GB" sz="1800" b="0" i="1" kern="1200" smtClean="0">
                      <a:latin typeface="Cambria Math"/>
                    </a:rPr>
                    <m:t>0</m:t>
                  </m:r>
                </m:sub>
              </m:sSub>
              <m:r>
                <a:rPr lang="en-GB" sz="1800" b="0" i="1" kern="1200" smtClean="0">
                  <a:latin typeface="Cambria Math"/>
                </a:rPr>
                <m:t>+</m:t>
              </m:r>
              <m:sSub>
                <m:sSubPr>
                  <m:ctrlPr>
                    <a:rPr lang="en-GB" sz="1800" b="0" i="1" kern="1200" smtClean="0">
                      <a:latin typeface="Cambria Math" panose="02040503050406030204" pitchFamily="18" charset="0"/>
                    </a:rPr>
                  </m:ctrlPr>
                </m:sSubPr>
                <m:e>
                  <m:r>
                    <a:rPr lang="en-GB" sz="1800" b="0" i="1" kern="1200" smtClean="0">
                      <a:latin typeface="Cambria Math"/>
                    </a:rPr>
                    <m:t>𝑏</m:t>
                  </m:r>
                </m:e>
                <m:sub>
                  <m:r>
                    <a:rPr lang="en-GB" sz="1800" b="0" i="1" kern="1200" smtClean="0">
                      <a:latin typeface="Cambria Math"/>
                    </a:rPr>
                    <m:t>1</m:t>
                  </m:r>
                </m:sub>
              </m:sSub>
              <m:sSub>
                <m:sSubPr>
                  <m:ctrlPr>
                    <a:rPr lang="en-GB" sz="1800" b="0" i="1" kern="1200" smtClean="0">
                      <a:latin typeface="Cambria Math" panose="02040503050406030204" pitchFamily="18" charset="0"/>
                    </a:rPr>
                  </m:ctrlPr>
                </m:sSubPr>
                <m:e>
                  <m:r>
                    <a:rPr lang="en-GB" sz="1800" b="0" i="1" kern="1200" smtClean="0">
                      <a:latin typeface="Cambria Math"/>
                    </a:rPr>
                    <m:t>𝑥</m:t>
                  </m:r>
                </m:e>
                <m:sub>
                  <m:r>
                    <a:rPr lang="en-GB" sz="1800" b="0" i="1" kern="1200" smtClean="0">
                      <a:latin typeface="Cambria Math"/>
                    </a:rPr>
                    <m:t>1</m:t>
                  </m:r>
                </m:sub>
              </m:sSub>
              <m:r>
                <a:rPr lang="en-GB" sz="1800" b="0" i="1" kern="1200" smtClean="0">
                  <a:latin typeface="Cambria Math"/>
                </a:rPr>
                <m:t>+</m:t>
              </m:r>
              <m:sSub>
                <m:sSubPr>
                  <m:ctrlPr>
                    <a:rPr lang="en-GB" sz="1800" b="0" i="1" kern="1200" smtClean="0">
                      <a:latin typeface="Cambria Math" panose="02040503050406030204" pitchFamily="18" charset="0"/>
                    </a:rPr>
                  </m:ctrlPr>
                </m:sSubPr>
                <m:e>
                  <m:r>
                    <a:rPr lang="en-GB" sz="1800" b="0" i="1" kern="1200" smtClean="0">
                      <a:latin typeface="Cambria Math"/>
                    </a:rPr>
                    <m:t>𝑏</m:t>
                  </m:r>
                </m:e>
                <m:sub>
                  <m:r>
                    <a:rPr lang="en-GB" sz="1800" b="0" i="1" kern="1200" smtClean="0">
                      <a:latin typeface="Cambria Math"/>
                    </a:rPr>
                    <m:t>2</m:t>
                  </m:r>
                </m:sub>
              </m:sSub>
              <m:sSub>
                <m:sSubPr>
                  <m:ctrlPr>
                    <a:rPr lang="en-GB" sz="1800" b="0" i="1" kern="1200" smtClean="0">
                      <a:latin typeface="Cambria Math" panose="02040503050406030204" pitchFamily="18" charset="0"/>
                    </a:rPr>
                  </m:ctrlPr>
                </m:sSubPr>
                <m:e>
                  <m:r>
                    <a:rPr lang="en-GB" sz="1800" b="0" i="1" kern="1200" smtClean="0">
                      <a:latin typeface="Cambria Math"/>
                    </a:rPr>
                    <m:t>𝑥</m:t>
                  </m:r>
                </m:e>
                <m:sub>
                  <m:r>
                    <a:rPr lang="en-GB" sz="1800" b="0" i="1" kern="1200" smtClean="0">
                      <a:latin typeface="Cambria Math"/>
                    </a:rPr>
                    <m:t>2</m:t>
                  </m:r>
                </m:sub>
              </m:sSub>
              <m:r>
                <a:rPr lang="en-GB" sz="1800" b="0" i="1" kern="1200" smtClean="0">
                  <a:solidFill>
                    <a:schemeClr val="tx1"/>
                  </a:solidFill>
                  <a:latin typeface="Cambria Math"/>
                </a:rPr>
                <m:t>+</m:t>
              </m:r>
              <m:sSub>
                <m:sSubPr>
                  <m:ctrlPr>
                    <a:rPr lang="en-GB" sz="1800" b="0" i="1" kern="1200" smtClean="0">
                      <a:solidFill>
                        <a:schemeClr val="tx1"/>
                      </a:solidFill>
                      <a:latin typeface="Cambria Math" panose="02040503050406030204" pitchFamily="18" charset="0"/>
                    </a:rPr>
                  </m:ctrlPr>
                </m:sSubPr>
                <m:e>
                  <m:r>
                    <a:rPr lang="en-GB" sz="1800" b="0" i="1" kern="1200" smtClean="0">
                      <a:solidFill>
                        <a:schemeClr val="tx1"/>
                      </a:solidFill>
                      <a:latin typeface="Cambria Math"/>
                    </a:rPr>
                    <m:t>𝑏</m:t>
                  </m:r>
                </m:e>
                <m:sub>
                  <m:r>
                    <a:rPr lang="en-GB" sz="1800" b="0" i="1" kern="1200" smtClean="0">
                      <a:solidFill>
                        <a:schemeClr val="tx1"/>
                      </a:solidFill>
                      <a:latin typeface="Cambria Math"/>
                    </a:rPr>
                    <m:t>3</m:t>
                  </m:r>
                </m:sub>
              </m:sSub>
              <m:sSub>
                <m:sSubPr>
                  <m:ctrlPr>
                    <a:rPr lang="en-GB" sz="1800" b="0" i="1" kern="1200" smtClean="0">
                      <a:solidFill>
                        <a:schemeClr val="tx1"/>
                      </a:solidFill>
                      <a:latin typeface="Cambria Math" panose="02040503050406030204" pitchFamily="18" charset="0"/>
                    </a:rPr>
                  </m:ctrlPr>
                </m:sSubPr>
                <m:e>
                  <m:r>
                    <a:rPr lang="en-GB" sz="1800" b="0" i="1" kern="1200" smtClean="0">
                      <a:solidFill>
                        <a:schemeClr val="tx1"/>
                      </a:solidFill>
                      <a:latin typeface="Cambria Math"/>
                    </a:rPr>
                    <m:t>𝑥</m:t>
                  </m:r>
                </m:e>
                <m:sub>
                  <m:r>
                    <a:rPr lang="en-GB" sz="1800" b="0" i="1" kern="1200" smtClean="0">
                      <a:solidFill>
                        <a:schemeClr val="tx1"/>
                      </a:solidFill>
                      <a:latin typeface="Cambria Math"/>
                    </a:rPr>
                    <m:t>1</m:t>
                  </m:r>
                </m:sub>
              </m:sSub>
              <m:sSub>
                <m:sSubPr>
                  <m:ctrlPr>
                    <a:rPr lang="en-GB" sz="1800" b="0" i="1" kern="1200" smtClean="0">
                      <a:solidFill>
                        <a:schemeClr val="tx1"/>
                      </a:solidFill>
                      <a:latin typeface="Cambria Math" panose="02040503050406030204" pitchFamily="18" charset="0"/>
                    </a:rPr>
                  </m:ctrlPr>
                </m:sSubPr>
                <m:e>
                  <m:r>
                    <a:rPr lang="en-GB" sz="1800" b="0" i="1" kern="1200" smtClean="0">
                      <a:solidFill>
                        <a:schemeClr val="tx1"/>
                      </a:solidFill>
                      <a:latin typeface="Cambria Math"/>
                    </a:rPr>
                    <m:t>𝑥</m:t>
                  </m:r>
                </m:e>
                <m:sub>
                  <m:r>
                    <a:rPr lang="en-GB" sz="1800" b="0" i="1" kern="1200" smtClean="0">
                      <a:solidFill>
                        <a:schemeClr val="tx1"/>
                      </a:solidFill>
                      <a:latin typeface="Cambria Math"/>
                    </a:rPr>
                    <m:t>2</m:t>
                  </m:r>
                </m:sub>
              </m:sSub>
            </m:oMath>
          </a14:m>
          <a:endParaRPr lang="en-GB" sz="1800" kern="1200" dirty="0">
            <a:solidFill>
              <a:schemeClr val="tx1"/>
            </a:solidFill>
          </a:endParaRPr>
        </a:p>
      </dsp:txBody>
      <dsp:txXfrm>
        <a:off x="0" y="1456714"/>
        <a:ext cx="7543800" cy="779625"/>
      </dsp:txXfrm>
    </dsp:sp>
    <dsp:sp modelId="{0740FE07-EA47-4C24-9DB7-B1137AC10DA6}">
      <dsp:nvSpPr>
        <dsp:cNvPr id="0" name=""/>
        <dsp:cNvSpPr/>
      </dsp:nvSpPr>
      <dsp:spPr>
        <a:xfrm>
          <a:off x="377190" y="1191034"/>
          <a:ext cx="528066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00100">
            <a:lnSpc>
              <a:spcPct val="90000"/>
            </a:lnSpc>
            <a:spcBef>
              <a:spcPct val="0"/>
            </a:spcBef>
            <a:spcAft>
              <a:spcPct val="35000"/>
            </a:spcAft>
            <a:buNone/>
          </a:pPr>
          <a:r>
            <a:rPr lang="en-GB" sz="1800" kern="1200" dirty="0"/>
            <a:t>New equation</a:t>
          </a:r>
        </a:p>
      </dsp:txBody>
      <dsp:txXfrm>
        <a:off x="403129" y="1216973"/>
        <a:ext cx="5228782" cy="479482"/>
      </dsp:txXfrm>
    </dsp:sp>
    <dsp:sp modelId="{69BDA839-C451-4CA6-885F-AE80685A3293}">
      <dsp:nvSpPr>
        <dsp:cNvPr id="0" name=""/>
        <dsp:cNvSpPr/>
      </dsp:nvSpPr>
      <dsp:spPr>
        <a:xfrm>
          <a:off x="0" y="2599220"/>
          <a:ext cx="7543800" cy="136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374904" rIns="585483" bIns="128016" numCol="1" spcCol="1270" anchor="t" anchorCtr="0">
          <a:noAutofit/>
        </a:bodyPr>
        <a:lstStyle/>
        <a:p>
          <a:pPr marL="171450" lvl="1" indent="-171450" algn="l" defTabSz="800100">
            <a:lnSpc>
              <a:spcPct val="90000"/>
            </a:lnSpc>
            <a:spcBef>
              <a:spcPct val="0"/>
            </a:spcBef>
            <a:spcAft>
              <a:spcPct val="15000"/>
            </a:spcAft>
            <a:buChar char="•"/>
          </a:pPr>
          <a:r>
            <a:rPr lang="en-GB" sz="1800" kern="1200" dirty="0"/>
            <a:t>x</a:t>
          </a:r>
          <a:r>
            <a:rPr lang="en-GB" sz="1800" kern="1200" baseline="-25000" dirty="0"/>
            <a:t>1</a:t>
          </a:r>
          <a:r>
            <a:rPr lang="en-GB" sz="1800" kern="1200" dirty="0"/>
            <a:t>?</a:t>
          </a:r>
          <a:endParaRPr lang="en-GB" sz="1800" kern="1200" dirty="0">
            <a:solidFill>
              <a:schemeClr val="tx1"/>
            </a:solidFill>
          </a:endParaRPr>
        </a:p>
        <a:p>
          <a:pPr marL="171450" lvl="1" indent="-171450" algn="l" defTabSz="800100">
            <a:lnSpc>
              <a:spcPct val="90000"/>
            </a:lnSpc>
            <a:spcBef>
              <a:spcPct val="0"/>
            </a:spcBef>
            <a:spcAft>
              <a:spcPct val="15000"/>
            </a:spcAft>
            <a:buChar char="•"/>
          </a:pPr>
          <a:r>
            <a:rPr lang="en-GB" sz="1800" kern="1200" dirty="0">
              <a:solidFill>
                <a:schemeClr val="tx1"/>
              </a:solidFill>
            </a:rPr>
            <a:t>x</a:t>
          </a:r>
          <a:r>
            <a:rPr lang="en-GB" sz="1800" kern="1200" baseline="-25000" dirty="0">
              <a:solidFill>
                <a:schemeClr val="tx1"/>
              </a:solidFill>
            </a:rPr>
            <a:t>2</a:t>
          </a:r>
          <a:r>
            <a:rPr lang="en-GB" sz="1800" kern="1200" dirty="0">
              <a:solidFill>
                <a:schemeClr val="tx1"/>
              </a:solidFill>
            </a:rPr>
            <a:t>?</a:t>
          </a:r>
        </a:p>
        <a:p>
          <a:pPr marL="171450" lvl="1" indent="-171450" algn="l" defTabSz="800100">
            <a:lnSpc>
              <a:spcPct val="90000"/>
            </a:lnSpc>
            <a:spcBef>
              <a:spcPct val="0"/>
            </a:spcBef>
            <a:spcAft>
              <a:spcPct val="15000"/>
            </a:spcAft>
            <a:buChar char="•"/>
          </a:pPr>
          <a:r>
            <a:rPr lang="en-GB" sz="1800" kern="1200" dirty="0">
              <a:solidFill>
                <a:schemeClr val="tx1"/>
              </a:solidFill>
            </a:rPr>
            <a:t>x</a:t>
          </a:r>
          <a:r>
            <a:rPr lang="en-GB" sz="1800" kern="1200" baseline="-25000" dirty="0">
              <a:solidFill>
                <a:schemeClr val="tx1"/>
              </a:solidFill>
            </a:rPr>
            <a:t>3</a:t>
          </a:r>
          <a:r>
            <a:rPr lang="en-GB" sz="1800" kern="1200" dirty="0">
              <a:solidFill>
                <a:schemeClr val="tx1"/>
              </a:solidFill>
            </a:rPr>
            <a:t> = x</a:t>
          </a:r>
          <a:r>
            <a:rPr lang="en-GB" sz="1800" kern="1200" baseline="-25000" dirty="0">
              <a:solidFill>
                <a:schemeClr val="tx1"/>
              </a:solidFill>
            </a:rPr>
            <a:t>1</a:t>
          </a:r>
          <a:r>
            <a:rPr lang="en-GB" sz="1800" kern="1200" dirty="0">
              <a:solidFill>
                <a:schemeClr val="tx1"/>
              </a:solidFill>
            </a:rPr>
            <a:t>*x</a:t>
          </a:r>
          <a:r>
            <a:rPr lang="en-GB" sz="1800" kern="1200" baseline="-25000" dirty="0">
              <a:solidFill>
                <a:schemeClr val="tx1"/>
              </a:solidFill>
            </a:rPr>
            <a:t>2</a:t>
          </a:r>
        </a:p>
      </dsp:txBody>
      <dsp:txXfrm>
        <a:off x="0" y="2599220"/>
        <a:ext cx="7543800" cy="1360800"/>
      </dsp:txXfrm>
    </dsp:sp>
    <dsp:sp modelId="{E7B869F2-1F2F-4649-B91A-54D8C5EACE89}">
      <dsp:nvSpPr>
        <dsp:cNvPr id="0" name=""/>
        <dsp:cNvSpPr/>
      </dsp:nvSpPr>
      <dsp:spPr>
        <a:xfrm>
          <a:off x="377190" y="2333540"/>
          <a:ext cx="528066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00100">
            <a:lnSpc>
              <a:spcPct val="90000"/>
            </a:lnSpc>
            <a:spcBef>
              <a:spcPct val="0"/>
            </a:spcBef>
            <a:spcAft>
              <a:spcPct val="35000"/>
            </a:spcAft>
            <a:buNone/>
          </a:pPr>
          <a:r>
            <a:rPr lang="en-GB" sz="1800" kern="1200" dirty="0"/>
            <a:t>What is the change in Y for a 1 unit change in</a:t>
          </a:r>
        </a:p>
      </dsp:txBody>
      <dsp:txXfrm>
        <a:off x="403129" y="2359479"/>
        <a:ext cx="5228782" cy="4794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1BFFE-3BED-4BF2-A3E3-0C9C6AE5F90E}">
      <dsp:nvSpPr>
        <dsp:cNvPr id="0" name=""/>
        <dsp:cNvSpPr/>
      </dsp:nvSpPr>
      <dsp:spPr>
        <a:xfrm>
          <a:off x="0" y="12181"/>
          <a:ext cx="7543800" cy="1079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dirty="0"/>
            <a:t>Topics</a:t>
          </a:r>
        </a:p>
      </dsp:txBody>
      <dsp:txXfrm>
        <a:off x="52688" y="64869"/>
        <a:ext cx="7438424" cy="973949"/>
      </dsp:txXfrm>
    </dsp:sp>
    <dsp:sp modelId="{1F461BBD-F94C-4C90-989C-050728FC16F4}">
      <dsp:nvSpPr>
        <dsp:cNvPr id="0" name=""/>
        <dsp:cNvSpPr/>
      </dsp:nvSpPr>
      <dsp:spPr>
        <a:xfrm>
          <a:off x="0" y="1091506"/>
          <a:ext cx="7543800"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GB" sz="3500" kern="1200" dirty="0"/>
            <a:t>Problems in Regression</a:t>
          </a:r>
        </a:p>
      </dsp:txBody>
      <dsp:txXfrm>
        <a:off x="0" y="1091506"/>
        <a:ext cx="7543800" cy="745200"/>
      </dsp:txXfrm>
    </dsp:sp>
    <dsp:sp modelId="{3C0EB66A-B225-49D9-9F9B-8853A4663386}">
      <dsp:nvSpPr>
        <dsp:cNvPr id="0" name=""/>
        <dsp:cNvSpPr/>
      </dsp:nvSpPr>
      <dsp:spPr>
        <a:xfrm>
          <a:off x="0" y="1836706"/>
          <a:ext cx="7543800" cy="1079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dirty="0"/>
            <a:t>Readings</a:t>
          </a:r>
        </a:p>
      </dsp:txBody>
      <dsp:txXfrm>
        <a:off x="52688" y="1889394"/>
        <a:ext cx="7438424" cy="973949"/>
      </dsp:txXfrm>
    </dsp:sp>
    <dsp:sp modelId="{FE8F1939-86F4-463C-B2A5-6CAF07EDDF31}">
      <dsp:nvSpPr>
        <dsp:cNvPr id="0" name=""/>
        <dsp:cNvSpPr/>
      </dsp:nvSpPr>
      <dsp:spPr>
        <a:xfrm>
          <a:off x="0" y="2916031"/>
          <a:ext cx="7543800" cy="1094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9516"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GB" sz="3500" kern="1200" dirty="0"/>
            <a:t>Malhotra, Birks, &amp; Wills (2012) Chapter 21 pgs. 761 – 765</a:t>
          </a:r>
        </a:p>
      </dsp:txBody>
      <dsp:txXfrm>
        <a:off x="0" y="2916031"/>
        <a:ext cx="7543800" cy="10945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45E22-9715-467A-9FA2-3204DBEC665C}">
      <dsp:nvSpPr>
        <dsp:cNvPr id="0" name=""/>
        <dsp:cNvSpPr/>
      </dsp:nvSpPr>
      <dsp:spPr>
        <a:xfrm>
          <a:off x="464" y="994667"/>
          <a:ext cx="1810819" cy="1086491"/>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Errors in data entry</a:t>
          </a:r>
          <a:endParaRPr lang="en-GB" sz="1600" kern="1200" dirty="0"/>
        </a:p>
      </dsp:txBody>
      <dsp:txXfrm>
        <a:off x="464" y="994667"/>
        <a:ext cx="1810819" cy="1086491"/>
      </dsp:txXfrm>
    </dsp:sp>
    <dsp:sp modelId="{8BF91F90-16AA-4DED-A688-C980D4BEEF14}">
      <dsp:nvSpPr>
        <dsp:cNvPr id="0" name=""/>
        <dsp:cNvSpPr/>
      </dsp:nvSpPr>
      <dsp:spPr>
        <a:xfrm>
          <a:off x="1992365" y="994667"/>
          <a:ext cx="1810819" cy="1086491"/>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en-US" sz="1600" kern="1200"/>
            <a:t>Valid but exceptional situation</a:t>
          </a:r>
          <a:endParaRPr lang="en-US" altLang="en-US" sz="1600" kern="1200" dirty="0"/>
        </a:p>
      </dsp:txBody>
      <dsp:txXfrm>
        <a:off x="1992365" y="994667"/>
        <a:ext cx="1810819" cy="1086491"/>
      </dsp:txXfrm>
    </dsp:sp>
    <dsp:sp modelId="{E2F74D4B-2AA8-46B7-919A-489E6FFF6AFE}">
      <dsp:nvSpPr>
        <dsp:cNvPr id="0" name=""/>
        <dsp:cNvSpPr/>
      </dsp:nvSpPr>
      <dsp:spPr>
        <a:xfrm>
          <a:off x="464" y="2262240"/>
          <a:ext cx="1810819" cy="1086491"/>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en-US" sz="1600" kern="1200"/>
            <a:t>Exceptional without likely explanation</a:t>
          </a:r>
          <a:endParaRPr lang="en-US" altLang="en-US" sz="1600" kern="1200" dirty="0"/>
        </a:p>
      </dsp:txBody>
      <dsp:txXfrm>
        <a:off x="464" y="2262240"/>
        <a:ext cx="1810819" cy="1086491"/>
      </dsp:txXfrm>
    </dsp:sp>
    <dsp:sp modelId="{6D65EDB1-E425-4714-859D-2577C105FBCE}">
      <dsp:nvSpPr>
        <dsp:cNvPr id="0" name=""/>
        <dsp:cNvSpPr/>
      </dsp:nvSpPr>
      <dsp:spPr>
        <a:xfrm>
          <a:off x="1992365" y="2262240"/>
          <a:ext cx="1810819" cy="1086491"/>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en-US" sz="1600" kern="1200"/>
            <a:t>Ordinary by individual variables but unusual combination</a:t>
          </a:r>
          <a:endParaRPr lang="en-US" altLang="en-US" sz="1600" kern="1200" dirty="0"/>
        </a:p>
      </dsp:txBody>
      <dsp:txXfrm>
        <a:off x="1992365" y="2262240"/>
        <a:ext cx="1810819" cy="108649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EBD8D-3216-4B30-8499-6125E84C7F78}">
      <dsp:nvSpPr>
        <dsp:cNvPr id="0" name=""/>
        <dsp:cNvSpPr/>
      </dsp:nvSpPr>
      <dsp:spPr>
        <a:xfrm>
          <a:off x="0" y="290022"/>
          <a:ext cx="8229600" cy="403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C056B6-CB18-4BA4-AA66-097F7041A370}">
      <dsp:nvSpPr>
        <dsp:cNvPr id="0" name=""/>
        <dsp:cNvSpPr/>
      </dsp:nvSpPr>
      <dsp:spPr>
        <a:xfrm>
          <a:off x="411480" y="53862"/>
          <a:ext cx="5760720"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a:solidFill>
                <a:schemeClr val="tx1"/>
              </a:solidFill>
            </a:rPr>
            <a:t>Open data file </a:t>
          </a:r>
          <a:r>
            <a:rPr lang="en-US" altLang="en-US" sz="1600" kern="1200" dirty="0" err="1">
              <a:solidFill>
                <a:schemeClr val="tx1"/>
              </a:solidFill>
            </a:rPr>
            <a:t>Showtime.Sav</a:t>
          </a:r>
          <a:endParaRPr lang="en-GB" sz="1600" kern="1200" dirty="0">
            <a:solidFill>
              <a:schemeClr val="tx1"/>
            </a:solidFill>
          </a:endParaRPr>
        </a:p>
      </dsp:txBody>
      <dsp:txXfrm>
        <a:off x="434537" y="76919"/>
        <a:ext cx="5714606" cy="426206"/>
      </dsp:txXfrm>
    </dsp:sp>
    <dsp:sp modelId="{625FF3B5-832A-4772-A06C-B0AE5BEA9934}">
      <dsp:nvSpPr>
        <dsp:cNvPr id="0" name=""/>
        <dsp:cNvSpPr/>
      </dsp:nvSpPr>
      <dsp:spPr>
        <a:xfrm>
          <a:off x="0" y="1015782"/>
          <a:ext cx="8229600" cy="403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D7304E-C86A-4FFF-A066-FB8E0E1228DA}">
      <dsp:nvSpPr>
        <dsp:cNvPr id="0" name=""/>
        <dsp:cNvSpPr/>
      </dsp:nvSpPr>
      <dsp:spPr>
        <a:xfrm>
          <a:off x="411480" y="779622"/>
          <a:ext cx="5760720"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a:solidFill>
                <a:schemeClr val="tx1"/>
              </a:solidFill>
            </a:rPr>
            <a:t>Predict weekly gross revenue as a function of advertising</a:t>
          </a:r>
        </a:p>
      </dsp:txBody>
      <dsp:txXfrm>
        <a:off x="434537" y="802679"/>
        <a:ext cx="5714606" cy="426206"/>
      </dsp:txXfrm>
    </dsp:sp>
    <dsp:sp modelId="{93559C8A-EFF1-42CB-8AE6-BD3C3DF0D31C}">
      <dsp:nvSpPr>
        <dsp:cNvPr id="0" name=""/>
        <dsp:cNvSpPr/>
      </dsp:nvSpPr>
      <dsp:spPr>
        <a:xfrm>
          <a:off x="0" y="1741542"/>
          <a:ext cx="8229600" cy="403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B7D3FC-B4C2-4687-A66B-371252C486E8}">
      <dsp:nvSpPr>
        <dsp:cNvPr id="0" name=""/>
        <dsp:cNvSpPr/>
      </dsp:nvSpPr>
      <dsp:spPr>
        <a:xfrm>
          <a:off x="370385" y="1540768"/>
          <a:ext cx="5760720"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a:solidFill>
                <a:schemeClr val="tx1"/>
              </a:solidFill>
            </a:rPr>
            <a:t>Run correlations of all three variables</a:t>
          </a:r>
        </a:p>
      </dsp:txBody>
      <dsp:txXfrm>
        <a:off x="393442" y="1563825"/>
        <a:ext cx="5714606" cy="426206"/>
      </dsp:txXfrm>
    </dsp:sp>
    <dsp:sp modelId="{EC2D6070-794C-4BB1-AA24-0A02E4CCCBBF}">
      <dsp:nvSpPr>
        <dsp:cNvPr id="0" name=""/>
        <dsp:cNvSpPr/>
      </dsp:nvSpPr>
      <dsp:spPr>
        <a:xfrm>
          <a:off x="0" y="2467302"/>
          <a:ext cx="8229600" cy="932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altLang="en-US" sz="1600" kern="1200" dirty="0"/>
            <a:t>Predict revenue from TV advertising</a:t>
          </a:r>
        </a:p>
        <a:p>
          <a:pPr marL="171450" lvl="1" indent="-171450" algn="l" defTabSz="711200">
            <a:lnSpc>
              <a:spcPct val="90000"/>
            </a:lnSpc>
            <a:spcBef>
              <a:spcPct val="0"/>
            </a:spcBef>
            <a:spcAft>
              <a:spcPct val="15000"/>
            </a:spcAft>
            <a:buChar char="•"/>
          </a:pPr>
          <a:r>
            <a:rPr lang="en-US" altLang="en-US" sz="1600" kern="1200" dirty="0"/>
            <a:t>Predict revenue from newspaper advertising</a:t>
          </a:r>
        </a:p>
      </dsp:txBody>
      <dsp:txXfrm>
        <a:off x="0" y="2467302"/>
        <a:ext cx="8229600" cy="932400"/>
      </dsp:txXfrm>
    </dsp:sp>
    <dsp:sp modelId="{B8028D31-99F4-4BD1-A4EE-E99FACDD322F}">
      <dsp:nvSpPr>
        <dsp:cNvPr id="0" name=""/>
        <dsp:cNvSpPr/>
      </dsp:nvSpPr>
      <dsp:spPr>
        <a:xfrm>
          <a:off x="411480" y="2231142"/>
          <a:ext cx="5760720"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a:solidFill>
                <a:schemeClr val="tx1"/>
              </a:solidFill>
            </a:rPr>
            <a:t>Run two simple regressions</a:t>
          </a:r>
        </a:p>
      </dsp:txBody>
      <dsp:txXfrm>
        <a:off x="434537" y="2254199"/>
        <a:ext cx="5714606" cy="426206"/>
      </dsp:txXfrm>
    </dsp:sp>
    <dsp:sp modelId="{09BFC822-CA6A-42C8-B93B-65FA199D78E9}">
      <dsp:nvSpPr>
        <dsp:cNvPr id="0" name=""/>
        <dsp:cNvSpPr/>
      </dsp:nvSpPr>
      <dsp:spPr>
        <a:xfrm>
          <a:off x="0" y="3722262"/>
          <a:ext cx="8229600" cy="932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altLang="en-US" sz="1600" kern="1200" dirty="0"/>
            <a:t>Predict revenue</a:t>
          </a:r>
        </a:p>
        <a:p>
          <a:pPr marL="171450" lvl="1" indent="-171450" algn="l" defTabSz="711200">
            <a:lnSpc>
              <a:spcPct val="90000"/>
            </a:lnSpc>
            <a:spcBef>
              <a:spcPct val="0"/>
            </a:spcBef>
            <a:spcAft>
              <a:spcPct val="15000"/>
            </a:spcAft>
            <a:buChar char="•"/>
          </a:pPr>
          <a:r>
            <a:rPr lang="en-US" altLang="en-US" sz="1600" kern="1200" dirty="0"/>
            <a:t>From both types of advertising</a:t>
          </a:r>
        </a:p>
      </dsp:txBody>
      <dsp:txXfrm>
        <a:off x="0" y="3722262"/>
        <a:ext cx="8229600" cy="932400"/>
      </dsp:txXfrm>
    </dsp:sp>
    <dsp:sp modelId="{786C18CB-05B1-4EB5-8328-9FDBEFB2CDF2}">
      <dsp:nvSpPr>
        <dsp:cNvPr id="0" name=""/>
        <dsp:cNvSpPr/>
      </dsp:nvSpPr>
      <dsp:spPr>
        <a:xfrm>
          <a:off x="411480" y="3486102"/>
          <a:ext cx="5760720" cy="4723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a:solidFill>
                <a:schemeClr val="tx1"/>
              </a:solidFill>
            </a:rPr>
            <a:t>Run one multiple regression</a:t>
          </a:r>
        </a:p>
      </dsp:txBody>
      <dsp:txXfrm>
        <a:off x="434537" y="3509159"/>
        <a:ext cx="5714606" cy="4262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0EF51-6383-4A18-84C5-38D13F63BBCC}">
      <dsp:nvSpPr>
        <dsp:cNvPr id="0" name=""/>
        <dsp:cNvSpPr/>
      </dsp:nvSpPr>
      <dsp:spPr>
        <a:xfrm>
          <a:off x="162083" y="331139"/>
          <a:ext cx="3838336" cy="1199480"/>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448"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Correlations between IVs &gt; .9 or &lt; -.9</a:t>
          </a:r>
        </a:p>
      </dsp:txBody>
      <dsp:txXfrm>
        <a:off x="162083" y="331139"/>
        <a:ext cx="3838336" cy="1199480"/>
      </dsp:txXfrm>
    </dsp:sp>
    <dsp:sp modelId="{46DE2D20-951F-4FE8-8204-DD307C4FA481}">
      <dsp:nvSpPr>
        <dsp:cNvPr id="0" name=""/>
        <dsp:cNvSpPr/>
      </dsp:nvSpPr>
      <dsp:spPr>
        <a:xfrm>
          <a:off x="2152" y="157880"/>
          <a:ext cx="839636" cy="1259454"/>
        </a:xfrm>
        <a:prstGeom prst="rect">
          <a:avLst/>
        </a:prstGeom>
        <a:solidFill>
          <a:schemeClr val="accent4">
            <a:tint val="4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59F85B-8693-4065-8978-ED719AA38C0C}">
      <dsp:nvSpPr>
        <dsp:cNvPr id="0" name=""/>
        <dsp:cNvSpPr/>
      </dsp:nvSpPr>
      <dsp:spPr>
        <a:xfrm>
          <a:off x="4389110" y="331139"/>
          <a:ext cx="3838336" cy="1199480"/>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448"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Unexpected signs on estimated coefficients</a:t>
          </a:r>
        </a:p>
      </dsp:txBody>
      <dsp:txXfrm>
        <a:off x="4389110" y="331139"/>
        <a:ext cx="3838336" cy="1199480"/>
      </dsp:txXfrm>
    </dsp:sp>
    <dsp:sp modelId="{9E4B6876-5980-4DD6-B074-A7701F934505}">
      <dsp:nvSpPr>
        <dsp:cNvPr id="0" name=""/>
        <dsp:cNvSpPr/>
      </dsp:nvSpPr>
      <dsp:spPr>
        <a:xfrm>
          <a:off x="4229179" y="157880"/>
          <a:ext cx="839636" cy="1259454"/>
        </a:xfrm>
        <a:prstGeom prst="rect">
          <a:avLst/>
        </a:prstGeom>
        <a:solidFill>
          <a:schemeClr val="accent4">
            <a:tint val="4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84CB0B-6E2C-42CA-B96E-1474518BF132}">
      <dsp:nvSpPr>
        <dsp:cNvPr id="0" name=""/>
        <dsp:cNvSpPr/>
      </dsp:nvSpPr>
      <dsp:spPr>
        <a:xfrm>
          <a:off x="162083" y="1841151"/>
          <a:ext cx="3838336" cy="1199480"/>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448"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Large F (or Adj. R</a:t>
          </a:r>
          <a:r>
            <a:rPr lang="en-GB" sz="2500" kern="1200" baseline="30000" dirty="0"/>
            <a:t>2</a:t>
          </a:r>
          <a:r>
            <a:rPr lang="en-GB" sz="2500" kern="1200" dirty="0"/>
            <a:t>), small t</a:t>
          </a:r>
        </a:p>
      </dsp:txBody>
      <dsp:txXfrm>
        <a:off x="162083" y="1841151"/>
        <a:ext cx="3838336" cy="1199480"/>
      </dsp:txXfrm>
    </dsp:sp>
    <dsp:sp modelId="{D63F3558-51D6-4E4D-A721-F9C4D5405BBB}">
      <dsp:nvSpPr>
        <dsp:cNvPr id="0" name=""/>
        <dsp:cNvSpPr/>
      </dsp:nvSpPr>
      <dsp:spPr>
        <a:xfrm>
          <a:off x="2152" y="1667893"/>
          <a:ext cx="839636" cy="1259454"/>
        </a:xfrm>
        <a:prstGeom prst="rect">
          <a:avLst/>
        </a:prstGeom>
        <a:solidFill>
          <a:schemeClr val="accent4">
            <a:tint val="4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76D65B-DE86-4207-9251-17E319894D42}">
      <dsp:nvSpPr>
        <dsp:cNvPr id="0" name=""/>
        <dsp:cNvSpPr/>
      </dsp:nvSpPr>
      <dsp:spPr>
        <a:xfrm>
          <a:off x="4391263" y="1828796"/>
          <a:ext cx="3838336" cy="1199480"/>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448"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VIF nearing or &gt; 10</a:t>
          </a:r>
        </a:p>
      </dsp:txBody>
      <dsp:txXfrm>
        <a:off x="4391263" y="1828796"/>
        <a:ext cx="3838336" cy="1199480"/>
      </dsp:txXfrm>
    </dsp:sp>
    <dsp:sp modelId="{E658269D-864A-4C9F-A473-55BE41F274A2}">
      <dsp:nvSpPr>
        <dsp:cNvPr id="0" name=""/>
        <dsp:cNvSpPr/>
      </dsp:nvSpPr>
      <dsp:spPr>
        <a:xfrm>
          <a:off x="4229179" y="1667893"/>
          <a:ext cx="839636" cy="1259454"/>
        </a:xfrm>
        <a:prstGeom prst="rect">
          <a:avLst/>
        </a:prstGeom>
        <a:solidFill>
          <a:schemeClr val="accent4">
            <a:tint val="4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FB2F71-57E7-4295-B4E0-F0EBC43D2C67}">
      <dsp:nvSpPr>
        <dsp:cNvPr id="0" name=""/>
        <dsp:cNvSpPr/>
      </dsp:nvSpPr>
      <dsp:spPr>
        <a:xfrm>
          <a:off x="2275596" y="3351163"/>
          <a:ext cx="3838336" cy="1199480"/>
        </a:xfrm>
        <a:prstGeom prst="rect">
          <a:avLst/>
        </a:prstGeom>
        <a:solidFill>
          <a:schemeClr val="accent4">
            <a:alpha val="40000"/>
            <a:tint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2448"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Cumulative Impact of all Indications</a:t>
          </a:r>
        </a:p>
      </dsp:txBody>
      <dsp:txXfrm>
        <a:off x="2275596" y="3351163"/>
        <a:ext cx="3838336" cy="1199480"/>
      </dsp:txXfrm>
    </dsp:sp>
    <dsp:sp modelId="{3CE940DC-A9C2-43DA-9292-76AEE123E3F3}">
      <dsp:nvSpPr>
        <dsp:cNvPr id="0" name=""/>
        <dsp:cNvSpPr/>
      </dsp:nvSpPr>
      <dsp:spPr>
        <a:xfrm>
          <a:off x="2115666" y="3177905"/>
          <a:ext cx="839636" cy="1259454"/>
        </a:xfrm>
        <a:prstGeom prst="rect">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7D3C6-FFFF-4911-8A9A-3CD12401EDE9}">
      <dsp:nvSpPr>
        <dsp:cNvPr id="0" name=""/>
        <dsp:cNvSpPr/>
      </dsp:nvSpPr>
      <dsp:spPr>
        <a:xfrm>
          <a:off x="3516492" y="88751"/>
          <a:ext cx="3956054" cy="148823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altLang="en-US" sz="2900" kern="1200" dirty="0">
              <a:solidFill>
                <a:schemeClr val="tx1"/>
              </a:solidFill>
            </a:rPr>
            <a:t>Assess degree of </a:t>
          </a:r>
          <a:r>
            <a:rPr lang="en-US" altLang="en-US" sz="2900" kern="1200" dirty="0" err="1">
              <a:solidFill>
                <a:schemeClr val="tx1"/>
              </a:solidFill>
            </a:rPr>
            <a:t>multicollinearity</a:t>
          </a:r>
          <a:endParaRPr lang="en-GB" sz="2900" kern="1200" dirty="0">
            <a:solidFill>
              <a:schemeClr val="tx1"/>
            </a:solidFill>
          </a:endParaRPr>
        </a:p>
      </dsp:txBody>
      <dsp:txXfrm>
        <a:off x="3589142" y="161401"/>
        <a:ext cx="3810754" cy="1342934"/>
      </dsp:txXfrm>
    </dsp:sp>
    <dsp:sp modelId="{02CA677D-C08B-44DD-AFF0-8AB94E6E01B8}">
      <dsp:nvSpPr>
        <dsp:cNvPr id="0" name=""/>
        <dsp:cNvSpPr/>
      </dsp:nvSpPr>
      <dsp:spPr>
        <a:xfrm>
          <a:off x="3516492" y="1564901"/>
          <a:ext cx="3956054" cy="148823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altLang="en-US" sz="2900" kern="1200" dirty="0">
              <a:solidFill>
                <a:schemeClr val="tx1"/>
              </a:solidFill>
            </a:rPr>
            <a:t>Determine the impact on results &amp; necessary remedies</a:t>
          </a:r>
        </a:p>
      </dsp:txBody>
      <dsp:txXfrm>
        <a:off x="3589142" y="1637551"/>
        <a:ext cx="3810754" cy="1342934"/>
      </dsp:txXfrm>
    </dsp:sp>
    <dsp:sp modelId="{11781DBB-E4F2-4767-9BBE-3A6CB83B443E}">
      <dsp:nvSpPr>
        <dsp:cNvPr id="0" name=""/>
        <dsp:cNvSpPr/>
      </dsp:nvSpPr>
      <dsp:spPr>
        <a:xfrm>
          <a:off x="3516492" y="3127548"/>
          <a:ext cx="3956054" cy="148823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altLang="en-US" sz="2900" kern="1200" dirty="0">
              <a:solidFill>
                <a:schemeClr val="tx1"/>
              </a:solidFill>
            </a:rPr>
            <a:t>Keep your own objective in mind</a:t>
          </a:r>
          <a:endParaRPr lang="en-GB" sz="2900" kern="1200" dirty="0">
            <a:solidFill>
              <a:schemeClr val="tx1"/>
            </a:solidFill>
          </a:endParaRPr>
        </a:p>
      </dsp:txBody>
      <dsp:txXfrm>
        <a:off x="3589142" y="3200198"/>
        <a:ext cx="3810754" cy="13429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09199-125B-4630-A080-8B99CF6C1AA6}">
      <dsp:nvSpPr>
        <dsp:cNvPr id="0" name=""/>
        <dsp:cNvSpPr/>
      </dsp:nvSpPr>
      <dsp:spPr>
        <a:xfrm>
          <a:off x="0" y="61062"/>
          <a:ext cx="8229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en-US" sz="2800" kern="1200" dirty="0"/>
            <a:t>Omit one or more of the highly correlated variables</a:t>
          </a:r>
          <a:endParaRPr lang="en-GB" sz="2800" kern="1200" dirty="0"/>
        </a:p>
      </dsp:txBody>
      <dsp:txXfrm>
        <a:off x="59399" y="120461"/>
        <a:ext cx="8110802" cy="1098002"/>
      </dsp:txXfrm>
    </dsp:sp>
    <dsp:sp modelId="{D90A311F-83CA-420C-ADC1-EC81DE0736B4}">
      <dsp:nvSpPr>
        <dsp:cNvPr id="0" name=""/>
        <dsp:cNvSpPr/>
      </dsp:nvSpPr>
      <dsp:spPr>
        <a:xfrm>
          <a:off x="0" y="1277862"/>
          <a:ext cx="8229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altLang="en-US" sz="2800" kern="1200" dirty="0"/>
            <a:t>Which one?</a:t>
          </a:r>
          <a:endParaRPr lang="en-GB" sz="2800" kern="1200" dirty="0">
            <a:solidFill>
              <a:schemeClr val="tx1"/>
            </a:solidFill>
          </a:endParaRPr>
        </a:p>
        <a:p>
          <a:pPr marL="285750" lvl="1" indent="-285750" algn="l" defTabSz="1244600">
            <a:lnSpc>
              <a:spcPct val="90000"/>
            </a:lnSpc>
            <a:spcBef>
              <a:spcPct val="0"/>
            </a:spcBef>
            <a:spcAft>
              <a:spcPct val="20000"/>
            </a:spcAft>
            <a:buChar char="•"/>
          </a:pPr>
          <a:r>
            <a:rPr lang="en-US" altLang="en-US" sz="2800" kern="1200" dirty="0">
              <a:solidFill>
                <a:schemeClr val="tx1"/>
              </a:solidFill>
            </a:rPr>
            <a:t>Rerun model</a:t>
          </a:r>
          <a:endParaRPr lang="en-GB" sz="2800" kern="1200" dirty="0">
            <a:solidFill>
              <a:schemeClr val="tx1"/>
            </a:solidFill>
          </a:endParaRPr>
        </a:p>
      </dsp:txBody>
      <dsp:txXfrm>
        <a:off x="0" y="1277862"/>
        <a:ext cx="8229600" cy="1076400"/>
      </dsp:txXfrm>
    </dsp:sp>
    <dsp:sp modelId="{59B8C0DF-CA3D-4049-AA85-0A3CA9E6B8B8}">
      <dsp:nvSpPr>
        <dsp:cNvPr id="0" name=""/>
        <dsp:cNvSpPr/>
      </dsp:nvSpPr>
      <dsp:spPr>
        <a:xfrm>
          <a:off x="0" y="2354262"/>
          <a:ext cx="8229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altLang="en-US" sz="2800" kern="1200" dirty="0"/>
            <a:t>Use the model for prediction or forecasting only</a:t>
          </a:r>
          <a:endParaRPr lang="en-GB" sz="2800" kern="1200" dirty="0"/>
        </a:p>
      </dsp:txBody>
      <dsp:txXfrm>
        <a:off x="59399" y="2413661"/>
        <a:ext cx="8110802" cy="1098002"/>
      </dsp:txXfrm>
    </dsp:sp>
    <dsp:sp modelId="{9684F4B2-F4F5-40B0-9087-35EA68EEF133}">
      <dsp:nvSpPr>
        <dsp:cNvPr id="0" name=""/>
        <dsp:cNvSpPr/>
      </dsp:nvSpPr>
      <dsp:spPr>
        <a:xfrm>
          <a:off x="0" y="3571062"/>
          <a:ext cx="8229600"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altLang="en-US" sz="2800" kern="1200" dirty="0"/>
            <a:t>Make no attempt to interpret the coefficients</a:t>
          </a:r>
          <a:endParaRPr lang="en-GB" sz="2800" kern="1200" dirty="0"/>
        </a:p>
      </dsp:txBody>
      <dsp:txXfrm>
        <a:off x="0" y="3571062"/>
        <a:ext cx="8229600" cy="10764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30603-B807-4D14-987D-183899894250}">
      <dsp:nvSpPr>
        <dsp:cNvPr id="0" name=""/>
        <dsp:cNvSpPr/>
      </dsp:nvSpPr>
      <dsp:spPr>
        <a:xfrm>
          <a:off x="5145" y="1501018"/>
          <a:ext cx="2285131" cy="188475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altLang="en-US" sz="1700" kern="1200" dirty="0"/>
            <a:t>Assume the </a:t>
          </a:r>
          <a:r>
            <a:rPr lang="en-US" altLang="en-US" sz="1700" i="1" kern="1200" dirty="0"/>
            <a:t>Year</a:t>
          </a:r>
          <a:r>
            <a:rPr lang="en-US" altLang="en-US" sz="1700" kern="1200" dirty="0"/>
            <a:t> measures length of time in business</a:t>
          </a:r>
        </a:p>
      </dsp:txBody>
      <dsp:txXfrm>
        <a:off x="48518" y="1544391"/>
        <a:ext cx="2198385" cy="1394133"/>
      </dsp:txXfrm>
    </dsp:sp>
    <dsp:sp modelId="{87D5DA08-5EA0-485F-A1B2-9EA2D05E04EE}">
      <dsp:nvSpPr>
        <dsp:cNvPr id="0" name=""/>
        <dsp:cNvSpPr/>
      </dsp:nvSpPr>
      <dsp:spPr>
        <a:xfrm>
          <a:off x="1266602" y="1868280"/>
          <a:ext cx="2640665" cy="2640665"/>
        </a:xfrm>
        <a:prstGeom prst="leftCircularArrow">
          <a:avLst>
            <a:gd name="adj1" fmla="val 3608"/>
            <a:gd name="adj2" fmla="val 448801"/>
            <a:gd name="adj3" fmla="val 2224312"/>
            <a:gd name="adj4" fmla="val 9024489"/>
            <a:gd name="adj5" fmla="val 420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303F3D-EC55-4CF9-A876-50194BE470E6}">
      <dsp:nvSpPr>
        <dsp:cNvPr id="0" name=""/>
        <dsp:cNvSpPr/>
      </dsp:nvSpPr>
      <dsp:spPr>
        <a:xfrm>
          <a:off x="512952" y="2981898"/>
          <a:ext cx="2031228" cy="80775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en-US" sz="1600" b="0" kern="1200" dirty="0"/>
            <a:t>Open </a:t>
          </a:r>
          <a:r>
            <a:rPr lang="en-US" altLang="en-US" sz="1600" b="0" kern="1200" dirty="0" err="1"/>
            <a:t>Restaurant.sav</a:t>
          </a:r>
          <a:r>
            <a:rPr lang="en-US" altLang="en-US" sz="1600" b="0" kern="1200" dirty="0"/>
            <a:t> again</a:t>
          </a:r>
        </a:p>
      </dsp:txBody>
      <dsp:txXfrm>
        <a:off x="536610" y="3005556"/>
        <a:ext cx="1983912" cy="760436"/>
      </dsp:txXfrm>
    </dsp:sp>
    <dsp:sp modelId="{8ADAC3F8-86EC-451C-AEF6-DE368414EAF7}">
      <dsp:nvSpPr>
        <dsp:cNvPr id="0" name=""/>
        <dsp:cNvSpPr/>
      </dsp:nvSpPr>
      <dsp:spPr>
        <a:xfrm>
          <a:off x="2997848" y="1501018"/>
          <a:ext cx="2285131" cy="188475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altLang="en-US" sz="1700" kern="1200" dirty="0"/>
            <a:t>From </a:t>
          </a:r>
          <a:r>
            <a:rPr lang="en-US" altLang="en-US" sz="1700" kern="1200" dirty="0" err="1"/>
            <a:t>Prev</a:t>
          </a:r>
          <a:r>
            <a:rPr lang="en-US" altLang="en-US" sz="1700" kern="1200" dirty="0"/>
            <a:t> Adv., Adv., Population</a:t>
          </a:r>
        </a:p>
        <a:p>
          <a:pPr marL="171450" lvl="1" indent="-171450" algn="l" defTabSz="755650">
            <a:lnSpc>
              <a:spcPct val="90000"/>
            </a:lnSpc>
            <a:spcBef>
              <a:spcPct val="0"/>
            </a:spcBef>
            <a:spcAft>
              <a:spcPct val="15000"/>
            </a:spcAft>
            <a:buChar char="•"/>
          </a:pPr>
          <a:r>
            <a:rPr lang="en-US" altLang="en-US" sz="1700" kern="1200" dirty="0"/>
            <a:t>Then add Year</a:t>
          </a:r>
        </a:p>
        <a:p>
          <a:pPr marL="171450" lvl="1" indent="-171450" algn="l" defTabSz="755650">
            <a:lnSpc>
              <a:spcPct val="90000"/>
            </a:lnSpc>
            <a:spcBef>
              <a:spcPct val="0"/>
            </a:spcBef>
            <a:spcAft>
              <a:spcPct val="15000"/>
            </a:spcAft>
            <a:buChar char="•"/>
          </a:pPr>
          <a:r>
            <a:rPr lang="en-US" altLang="en-US" sz="1700" kern="1200" dirty="0"/>
            <a:t>Check </a:t>
          </a:r>
          <a:r>
            <a:rPr lang="en-US" altLang="en-US" sz="1700" kern="1200" dirty="0" err="1"/>
            <a:t>Collinearity</a:t>
          </a:r>
          <a:r>
            <a:rPr lang="en-US" altLang="en-US" sz="1700" kern="1200" dirty="0"/>
            <a:t> Diagnostics</a:t>
          </a:r>
        </a:p>
      </dsp:txBody>
      <dsp:txXfrm>
        <a:off x="3041221" y="1948267"/>
        <a:ext cx="2198385" cy="1394133"/>
      </dsp:txXfrm>
    </dsp:sp>
    <dsp:sp modelId="{1CA88DF6-DC4E-439D-A96C-73791BDE9A32}">
      <dsp:nvSpPr>
        <dsp:cNvPr id="0" name=""/>
        <dsp:cNvSpPr/>
      </dsp:nvSpPr>
      <dsp:spPr>
        <a:xfrm>
          <a:off x="4240262" y="303947"/>
          <a:ext cx="2932654" cy="2932654"/>
        </a:xfrm>
        <a:prstGeom prst="circularArrow">
          <a:avLst>
            <a:gd name="adj1" fmla="val 3249"/>
            <a:gd name="adj2" fmla="val 400675"/>
            <a:gd name="adj3" fmla="val 19423814"/>
            <a:gd name="adj4" fmla="val 12575511"/>
            <a:gd name="adj5" fmla="val 3790"/>
          </a:avLst>
        </a:prstGeom>
        <a:solidFill>
          <a:schemeClr val="accent3">
            <a:hueOff val="1355300"/>
            <a:satOff val="50000"/>
            <a:lumOff val="-73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21BDC1-4651-42AB-AD07-42BEF7E852B4}">
      <dsp:nvSpPr>
        <dsp:cNvPr id="0" name=""/>
        <dsp:cNvSpPr/>
      </dsp:nvSpPr>
      <dsp:spPr>
        <a:xfrm>
          <a:off x="3505655" y="1097142"/>
          <a:ext cx="2031228" cy="807752"/>
        </a:xfrm>
        <a:prstGeom prst="roundRect">
          <a:avLst>
            <a:gd name="adj" fmla="val 10000"/>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Run Regressions predicting sales</a:t>
          </a:r>
        </a:p>
      </dsp:txBody>
      <dsp:txXfrm>
        <a:off x="3529313" y="1120800"/>
        <a:ext cx="1983912" cy="760436"/>
      </dsp:txXfrm>
    </dsp:sp>
    <dsp:sp modelId="{253E5477-25F2-4D3D-A793-EA06603EE2F0}">
      <dsp:nvSpPr>
        <dsp:cNvPr id="0" name=""/>
        <dsp:cNvSpPr/>
      </dsp:nvSpPr>
      <dsp:spPr>
        <a:xfrm>
          <a:off x="5990551" y="1501018"/>
          <a:ext cx="2285131" cy="188475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altLang="en-US" sz="1700" kern="1200" dirty="0">
              <a:solidFill>
                <a:schemeClr val="tx1"/>
              </a:solidFill>
            </a:rPr>
            <a:t>Anything suspicious?</a:t>
          </a:r>
        </a:p>
      </dsp:txBody>
      <dsp:txXfrm>
        <a:off x="6033924" y="1544391"/>
        <a:ext cx="2198385" cy="1394133"/>
      </dsp:txXfrm>
    </dsp:sp>
    <dsp:sp modelId="{B070EBBD-49F3-4636-8721-E5BF50BB9203}">
      <dsp:nvSpPr>
        <dsp:cNvPr id="0" name=""/>
        <dsp:cNvSpPr/>
      </dsp:nvSpPr>
      <dsp:spPr>
        <a:xfrm>
          <a:off x="7252008" y="1868280"/>
          <a:ext cx="2640665" cy="2640665"/>
        </a:xfrm>
        <a:prstGeom prst="leftCircularArrow">
          <a:avLst>
            <a:gd name="adj1" fmla="val 3608"/>
            <a:gd name="adj2" fmla="val 448801"/>
            <a:gd name="adj3" fmla="val 2224312"/>
            <a:gd name="adj4" fmla="val 9024489"/>
            <a:gd name="adj5" fmla="val 4209"/>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DC6EC0-F23B-4CFB-8C51-44DD6F5CE090}">
      <dsp:nvSpPr>
        <dsp:cNvPr id="0" name=""/>
        <dsp:cNvSpPr/>
      </dsp:nvSpPr>
      <dsp:spPr>
        <a:xfrm>
          <a:off x="6498358" y="2981898"/>
          <a:ext cx="2031228" cy="807752"/>
        </a:xfrm>
        <a:prstGeom prst="roundRect">
          <a:avLst>
            <a:gd name="adj" fmla="val 10000"/>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Run correlation including year</a:t>
          </a:r>
          <a:endParaRPr lang="en-GB" sz="1600" kern="1200" dirty="0"/>
        </a:p>
      </dsp:txBody>
      <dsp:txXfrm>
        <a:off x="6522016" y="3005556"/>
        <a:ext cx="1983912" cy="760436"/>
      </dsp:txXfrm>
    </dsp:sp>
    <dsp:sp modelId="{CB51F727-AFC3-4B1B-A705-D99904B898AE}">
      <dsp:nvSpPr>
        <dsp:cNvPr id="0" name=""/>
        <dsp:cNvSpPr/>
      </dsp:nvSpPr>
      <dsp:spPr>
        <a:xfrm>
          <a:off x="8983254" y="1501018"/>
          <a:ext cx="2285131" cy="188475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32385" rIns="32385" bIns="32385" numCol="1" spcCol="1270" anchor="t" anchorCtr="0">
          <a:noAutofit/>
        </a:bodyPr>
        <a:lstStyle/>
        <a:p>
          <a:pPr marL="171450" lvl="1" indent="-171450" algn="l" defTabSz="755650">
            <a:lnSpc>
              <a:spcPct val="90000"/>
            </a:lnSpc>
            <a:spcBef>
              <a:spcPct val="0"/>
            </a:spcBef>
            <a:spcAft>
              <a:spcPct val="15000"/>
            </a:spcAft>
            <a:buChar char="•"/>
          </a:pPr>
          <a:r>
            <a:rPr lang="en-US" altLang="en-US" sz="1700" kern="1200" dirty="0"/>
            <a:t>How do you know?</a:t>
          </a:r>
        </a:p>
        <a:p>
          <a:pPr marL="171450" lvl="1" indent="-171450" algn="l" defTabSz="755650">
            <a:lnSpc>
              <a:spcPct val="90000"/>
            </a:lnSpc>
            <a:spcBef>
              <a:spcPct val="0"/>
            </a:spcBef>
            <a:spcAft>
              <a:spcPct val="15000"/>
            </a:spcAft>
            <a:buChar char="•"/>
          </a:pPr>
          <a:r>
            <a:rPr lang="en-US" altLang="en-US" sz="1700" kern="1200" dirty="0"/>
            <a:t>If so, what next?</a:t>
          </a:r>
        </a:p>
      </dsp:txBody>
      <dsp:txXfrm>
        <a:off x="9026627" y="1948267"/>
        <a:ext cx="2198385" cy="1394133"/>
      </dsp:txXfrm>
    </dsp:sp>
    <dsp:sp modelId="{430382FD-E22B-4777-987A-591D2FC5385B}">
      <dsp:nvSpPr>
        <dsp:cNvPr id="0" name=""/>
        <dsp:cNvSpPr/>
      </dsp:nvSpPr>
      <dsp:spPr>
        <a:xfrm>
          <a:off x="9491061" y="1097142"/>
          <a:ext cx="2031228" cy="807752"/>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altLang="en-US" sz="1600" kern="1200" dirty="0"/>
            <a:t>Does Multicollinearity appear to be present?</a:t>
          </a:r>
        </a:p>
      </dsp:txBody>
      <dsp:txXfrm>
        <a:off x="9514719" y="1120800"/>
        <a:ext cx="1983912" cy="76043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C54C8-7E11-4DC6-9EEA-EC54ABF84776}">
      <dsp:nvSpPr>
        <dsp:cNvPr id="0" name=""/>
        <dsp:cNvSpPr/>
      </dsp:nvSpPr>
      <dsp:spPr>
        <a:xfrm>
          <a:off x="0" y="386544"/>
          <a:ext cx="9051925" cy="722925"/>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2530" tIns="354076" rIns="702530" bIns="120904" numCol="1" spcCol="1270" anchor="t" anchorCtr="0">
          <a:noAutofit/>
        </a:bodyPr>
        <a:lstStyle/>
        <a:p>
          <a:pPr marL="171450" lvl="1"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Correlation between Year and Population = .986</a:t>
          </a:r>
        </a:p>
      </dsp:txBody>
      <dsp:txXfrm>
        <a:off x="0" y="386544"/>
        <a:ext cx="9051925" cy="722925"/>
      </dsp:txXfrm>
    </dsp:sp>
    <dsp:sp modelId="{E338BCC0-6ECF-4A69-B8DE-4BCA7979678E}">
      <dsp:nvSpPr>
        <dsp:cNvPr id="0" name=""/>
        <dsp:cNvSpPr/>
      </dsp:nvSpPr>
      <dsp:spPr>
        <a:xfrm>
          <a:off x="452596" y="64510"/>
          <a:ext cx="6336347" cy="5018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9499" tIns="0" rIns="239499" bIns="0" numCol="1" spcCol="1270" anchor="ctr" anchorCtr="0">
          <a:noAutofit/>
        </a:bodyPr>
        <a:lstStyle/>
        <a:p>
          <a:pPr marL="0" lvl="0" indent="0" algn="l" defTabSz="755650">
            <a:lnSpc>
              <a:spcPct val="90000"/>
            </a:lnSpc>
            <a:spcBef>
              <a:spcPct val="0"/>
            </a:spcBef>
            <a:spcAft>
              <a:spcPct val="35000"/>
            </a:spcAft>
            <a:buNone/>
          </a:pPr>
          <a:r>
            <a:rPr lang="en-US" altLang="en-US" sz="1700" kern="1200" dirty="0"/>
            <a:t>From correlations</a:t>
          </a:r>
          <a:endParaRPr lang="en-GB" sz="1700" kern="1200" dirty="0"/>
        </a:p>
      </dsp:txBody>
      <dsp:txXfrm>
        <a:off x="477094" y="89008"/>
        <a:ext cx="6287351" cy="452844"/>
      </dsp:txXfrm>
    </dsp:sp>
    <dsp:sp modelId="{FF3278E3-6895-4E02-8855-CB2B95A46004}">
      <dsp:nvSpPr>
        <dsp:cNvPr id="0" name=""/>
        <dsp:cNvSpPr/>
      </dsp:nvSpPr>
      <dsp:spPr>
        <a:xfrm>
          <a:off x="0" y="1381075"/>
          <a:ext cx="9051925" cy="240975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2530" tIns="354076" rIns="702530" bIns="120904" numCol="1" spcCol="1270" anchor="t" anchorCtr="0">
          <a:noAutofit/>
        </a:bodyPr>
        <a:lstStyle/>
        <a:p>
          <a:pPr marL="171450" lvl="1"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Year is not significant</a:t>
          </a:r>
        </a:p>
        <a:p>
          <a:pPr marL="171450" lvl="1"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Population</a:t>
          </a:r>
        </a:p>
        <a:p>
          <a:pPr marL="342900" lvl="2"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Now negative sign</a:t>
          </a:r>
        </a:p>
        <a:p>
          <a:pPr marL="342900" lvl="2"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Now insignificant</a:t>
          </a:r>
        </a:p>
        <a:p>
          <a:pPr marL="171450" lvl="1"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VIF</a:t>
          </a:r>
        </a:p>
        <a:p>
          <a:pPr marL="342900" lvl="2"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Population &gt;&gt;&gt; 10</a:t>
          </a:r>
        </a:p>
        <a:p>
          <a:pPr marL="342900" lvl="2"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Year &gt;&gt;&gt; 10</a:t>
          </a:r>
        </a:p>
      </dsp:txBody>
      <dsp:txXfrm>
        <a:off x="0" y="1381075"/>
        <a:ext cx="9051925" cy="2409750"/>
      </dsp:txXfrm>
    </dsp:sp>
    <dsp:sp modelId="{88C2D3F8-FCB5-4C6B-8A0B-D2DB23A1BEBE}">
      <dsp:nvSpPr>
        <dsp:cNvPr id="0" name=""/>
        <dsp:cNvSpPr/>
      </dsp:nvSpPr>
      <dsp:spPr>
        <a:xfrm>
          <a:off x="452596" y="1130155"/>
          <a:ext cx="6336347" cy="5018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9499" tIns="0" rIns="239499" bIns="0" numCol="1" spcCol="1270" anchor="ctr" anchorCtr="0">
          <a:noAutofit/>
        </a:bodyPr>
        <a:lstStyle/>
        <a:p>
          <a:pPr marL="0" lvl="0" indent="0" algn="l" defTabSz="755650">
            <a:lnSpc>
              <a:spcPct val="90000"/>
            </a:lnSpc>
            <a:spcBef>
              <a:spcPct val="0"/>
            </a:spcBef>
            <a:spcAft>
              <a:spcPct val="35000"/>
            </a:spcAft>
            <a:buNone/>
          </a:pPr>
          <a:r>
            <a:rPr lang="en-US" altLang="en-US" sz="1700" kern="1200" dirty="0"/>
            <a:t>Regression Output – Increased Adj. R</a:t>
          </a:r>
          <a:r>
            <a:rPr lang="en-US" altLang="en-US" sz="1700" kern="1200" baseline="30000" dirty="0"/>
            <a:t>2</a:t>
          </a:r>
          <a:endParaRPr lang="en-US" altLang="en-US" sz="1700" kern="1200" dirty="0"/>
        </a:p>
      </dsp:txBody>
      <dsp:txXfrm>
        <a:off x="477094" y="1154653"/>
        <a:ext cx="6287351" cy="452844"/>
      </dsp:txXfrm>
    </dsp:sp>
    <dsp:sp modelId="{E0143B48-5408-44A2-B4E0-61C2738AA3B9}">
      <dsp:nvSpPr>
        <dsp:cNvPr id="0" name=""/>
        <dsp:cNvSpPr/>
      </dsp:nvSpPr>
      <dsp:spPr>
        <a:xfrm>
          <a:off x="0" y="4133545"/>
          <a:ext cx="9051925" cy="990675"/>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02530" tIns="354076" rIns="702530" bIns="120904" numCol="1" spcCol="1270" anchor="t" anchorCtr="0">
          <a:noAutofit/>
        </a:bodyPr>
        <a:lstStyle/>
        <a:p>
          <a:pPr marL="171450" lvl="1"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Use as is for predictions</a:t>
          </a:r>
        </a:p>
        <a:p>
          <a:pPr marL="171450" lvl="1" indent="-171450" algn="l" defTabSz="755650">
            <a:lnSpc>
              <a:spcPct val="90000"/>
            </a:lnSpc>
            <a:spcBef>
              <a:spcPct val="0"/>
            </a:spcBef>
            <a:spcAft>
              <a:spcPct val="15000"/>
            </a:spcAft>
            <a:buChar char="•"/>
          </a:pPr>
          <a:r>
            <a:rPr lang="en-US" altLang="en-US" sz="1700" kern="1200" dirty="0">
              <a:solidFill>
                <a:schemeClr val="accent2">
                  <a:lumMod val="20000"/>
                  <a:lumOff val="80000"/>
                </a:schemeClr>
              </a:solidFill>
            </a:rPr>
            <a:t>Update model without one or more of collinear variables</a:t>
          </a:r>
        </a:p>
      </dsp:txBody>
      <dsp:txXfrm>
        <a:off x="0" y="4133545"/>
        <a:ext cx="9051925" cy="990675"/>
      </dsp:txXfrm>
    </dsp:sp>
    <dsp:sp modelId="{C627F483-23D9-4100-ADC9-EF88A16E55F8}">
      <dsp:nvSpPr>
        <dsp:cNvPr id="0" name=""/>
        <dsp:cNvSpPr/>
      </dsp:nvSpPr>
      <dsp:spPr>
        <a:xfrm>
          <a:off x="452596" y="3882625"/>
          <a:ext cx="6336347" cy="5018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9499" tIns="0" rIns="239499" bIns="0" numCol="1" spcCol="1270" anchor="ctr" anchorCtr="0">
          <a:noAutofit/>
        </a:bodyPr>
        <a:lstStyle/>
        <a:p>
          <a:pPr marL="0" lvl="0" indent="0" algn="l" defTabSz="755650">
            <a:lnSpc>
              <a:spcPct val="90000"/>
            </a:lnSpc>
            <a:spcBef>
              <a:spcPct val="0"/>
            </a:spcBef>
            <a:spcAft>
              <a:spcPct val="35000"/>
            </a:spcAft>
            <a:buNone/>
          </a:pPr>
          <a:r>
            <a:rPr lang="en-US" altLang="en-US" sz="1700" kern="1200" dirty="0"/>
            <a:t>What should be done?</a:t>
          </a:r>
        </a:p>
      </dsp:txBody>
      <dsp:txXfrm>
        <a:off x="477094" y="3907123"/>
        <a:ext cx="6287351"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AF30E-274A-4359-97E0-EFB97C065A33}">
      <dsp:nvSpPr>
        <dsp:cNvPr id="0" name=""/>
        <dsp:cNvSpPr/>
      </dsp:nvSpPr>
      <dsp:spPr>
        <a:xfrm rot="5400000">
          <a:off x="-220680" y="221150"/>
          <a:ext cx="1471201" cy="102984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1</a:t>
          </a:r>
        </a:p>
      </dsp:txBody>
      <dsp:txXfrm rot="-5400000">
        <a:off x="1" y="515391"/>
        <a:ext cx="1029841" cy="441360"/>
      </dsp:txXfrm>
    </dsp:sp>
    <dsp:sp modelId="{6239F61F-9171-43BB-9CBC-C4E841B7A241}">
      <dsp:nvSpPr>
        <dsp:cNvPr id="0" name=""/>
        <dsp:cNvSpPr/>
      </dsp:nvSpPr>
      <dsp:spPr>
        <a:xfrm rot="5400000">
          <a:off x="3808680" y="-2778368"/>
          <a:ext cx="956281" cy="65139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Describe the respondents of the questionnaire.</a:t>
          </a:r>
        </a:p>
      </dsp:txBody>
      <dsp:txXfrm rot="-5400000">
        <a:off x="1029842" y="47152"/>
        <a:ext cx="6467276" cy="862917"/>
      </dsp:txXfrm>
    </dsp:sp>
    <dsp:sp modelId="{2E3E7147-E407-4778-A4C5-87DF0763F01D}">
      <dsp:nvSpPr>
        <dsp:cNvPr id="0" name=""/>
        <dsp:cNvSpPr/>
      </dsp:nvSpPr>
      <dsp:spPr>
        <a:xfrm rot="5400000">
          <a:off x="-220680" y="1496441"/>
          <a:ext cx="1471201" cy="102984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2</a:t>
          </a:r>
        </a:p>
      </dsp:txBody>
      <dsp:txXfrm rot="-5400000">
        <a:off x="1" y="1790682"/>
        <a:ext cx="1029841" cy="441360"/>
      </dsp:txXfrm>
    </dsp:sp>
    <dsp:sp modelId="{B2D5B684-EF18-4851-A564-692B426D30B1}">
      <dsp:nvSpPr>
        <dsp:cNvPr id="0" name=""/>
        <dsp:cNvSpPr/>
      </dsp:nvSpPr>
      <dsp:spPr>
        <a:xfrm rot="5400000">
          <a:off x="3808680" y="-1503077"/>
          <a:ext cx="956281" cy="65139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Develop a model (or 2) to predict</a:t>
          </a:r>
        </a:p>
      </dsp:txBody>
      <dsp:txXfrm rot="-5400000">
        <a:off x="1029842" y="1322443"/>
        <a:ext cx="6467276" cy="862917"/>
      </dsp:txXfrm>
    </dsp:sp>
    <dsp:sp modelId="{389C5688-6642-4D84-ADFB-D23B79C6DA5C}">
      <dsp:nvSpPr>
        <dsp:cNvPr id="0" name=""/>
        <dsp:cNvSpPr/>
      </dsp:nvSpPr>
      <dsp:spPr>
        <a:xfrm rot="5400000">
          <a:off x="-220680" y="2771733"/>
          <a:ext cx="1471201" cy="102984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GB" sz="2800" kern="1200" dirty="0"/>
            <a:t>3</a:t>
          </a:r>
        </a:p>
      </dsp:txBody>
      <dsp:txXfrm rot="-5400000">
        <a:off x="1" y="3065974"/>
        <a:ext cx="1029841" cy="441360"/>
      </dsp:txXfrm>
    </dsp:sp>
    <dsp:sp modelId="{7EA9C05A-5421-4234-BB30-CA95319EA22C}">
      <dsp:nvSpPr>
        <dsp:cNvPr id="0" name=""/>
        <dsp:cNvSpPr/>
      </dsp:nvSpPr>
      <dsp:spPr>
        <a:xfrm rot="5400000">
          <a:off x="3808680" y="-227785"/>
          <a:ext cx="956281" cy="651395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Make a recommendation regarding the insights revealed from your analysis and its contribution to Marketing Management decisions</a:t>
          </a:r>
        </a:p>
      </dsp:txBody>
      <dsp:txXfrm rot="-5400000">
        <a:off x="1029842" y="2597735"/>
        <a:ext cx="6467276" cy="8629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7308D-FE46-4C92-9EC7-49204E66F7E4}">
      <dsp:nvSpPr>
        <dsp:cNvPr id="0" name=""/>
        <dsp:cNvSpPr/>
      </dsp:nvSpPr>
      <dsp:spPr>
        <a:xfrm>
          <a:off x="553720" y="0"/>
          <a:ext cx="6436360" cy="402272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631F56-50E9-4666-B644-37DD2F29CC35}">
      <dsp:nvSpPr>
        <dsp:cNvPr id="0" name=""/>
        <dsp:cNvSpPr/>
      </dsp:nvSpPr>
      <dsp:spPr>
        <a:xfrm>
          <a:off x="1187701" y="2991298"/>
          <a:ext cx="148036" cy="1480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82A7C0-141E-42FF-A4CE-137ED5BFC4D5}">
      <dsp:nvSpPr>
        <dsp:cNvPr id="0" name=""/>
        <dsp:cNvSpPr/>
      </dsp:nvSpPr>
      <dsp:spPr>
        <a:xfrm>
          <a:off x="1261719" y="3065316"/>
          <a:ext cx="1100617" cy="957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41" tIns="0" rIns="0" bIns="0" numCol="1" spcCol="1270" anchor="t" anchorCtr="0">
          <a:noAutofit/>
        </a:bodyPr>
        <a:lstStyle/>
        <a:p>
          <a:pPr marL="0" lvl="0" indent="0" algn="l" defTabSz="755650">
            <a:lnSpc>
              <a:spcPct val="90000"/>
            </a:lnSpc>
            <a:spcBef>
              <a:spcPct val="0"/>
            </a:spcBef>
            <a:spcAft>
              <a:spcPct val="35000"/>
            </a:spcAft>
            <a:buNone/>
          </a:pPr>
          <a:endParaRPr lang="en-GB" sz="1700" kern="1200" dirty="0"/>
        </a:p>
      </dsp:txBody>
      <dsp:txXfrm>
        <a:off x="1261719" y="3065316"/>
        <a:ext cx="1100617" cy="957408"/>
      </dsp:txXfrm>
    </dsp:sp>
    <dsp:sp modelId="{4294E1A6-8781-45F9-8CD5-293ACA185532}">
      <dsp:nvSpPr>
        <dsp:cNvPr id="0" name=""/>
        <dsp:cNvSpPr/>
      </dsp:nvSpPr>
      <dsp:spPr>
        <a:xfrm>
          <a:off x="2233609" y="2055612"/>
          <a:ext cx="257454" cy="25745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11D8C-3811-4AD0-9DFE-6DC591D9D782}">
      <dsp:nvSpPr>
        <dsp:cNvPr id="0" name=""/>
        <dsp:cNvSpPr/>
      </dsp:nvSpPr>
      <dsp:spPr>
        <a:xfrm>
          <a:off x="2362337" y="2184339"/>
          <a:ext cx="1351635" cy="1838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0"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Dummy Variables</a:t>
          </a:r>
        </a:p>
      </dsp:txBody>
      <dsp:txXfrm>
        <a:off x="2362337" y="2184339"/>
        <a:ext cx="1351635" cy="1838385"/>
      </dsp:txXfrm>
    </dsp:sp>
    <dsp:sp modelId="{6161FE0B-B4F0-4234-8EBD-0DAF46BB68B8}">
      <dsp:nvSpPr>
        <dsp:cNvPr id="0" name=""/>
        <dsp:cNvSpPr/>
      </dsp:nvSpPr>
      <dsp:spPr>
        <a:xfrm>
          <a:off x="3569154" y="1366117"/>
          <a:ext cx="341127" cy="34112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BF8C52-1254-418E-A212-C6DDA0EFF8D1}">
      <dsp:nvSpPr>
        <dsp:cNvPr id="0" name=""/>
        <dsp:cNvSpPr/>
      </dsp:nvSpPr>
      <dsp:spPr>
        <a:xfrm>
          <a:off x="3739718" y="1536680"/>
          <a:ext cx="1351635" cy="2486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756" tIns="0" rIns="0" bIns="0" numCol="1" spcCol="1270" anchor="t" anchorCtr="0">
          <a:noAutofit/>
        </a:bodyPr>
        <a:lstStyle/>
        <a:p>
          <a:pPr marL="0" lvl="0" indent="0" algn="ctr" defTabSz="755650">
            <a:lnSpc>
              <a:spcPct val="90000"/>
            </a:lnSpc>
            <a:spcBef>
              <a:spcPct val="0"/>
            </a:spcBef>
            <a:spcAft>
              <a:spcPct val="35000"/>
            </a:spcAft>
            <a:buNone/>
          </a:pPr>
          <a:r>
            <a:rPr lang="en-GB" sz="1700" kern="1200"/>
            <a:t>Transforming </a:t>
          </a:r>
          <a:r>
            <a:rPr lang="en-GB" sz="1700" kern="1200" dirty="0"/>
            <a:t>Variables</a:t>
          </a:r>
        </a:p>
      </dsp:txBody>
      <dsp:txXfrm>
        <a:off x="3739718" y="1536680"/>
        <a:ext cx="1351635" cy="2486044"/>
      </dsp:txXfrm>
    </dsp:sp>
    <dsp:sp modelId="{A309B806-53C6-4075-A125-2492D162C5C4}">
      <dsp:nvSpPr>
        <dsp:cNvPr id="0" name=""/>
        <dsp:cNvSpPr/>
      </dsp:nvSpPr>
      <dsp:spPr>
        <a:xfrm>
          <a:off x="5023772" y="909940"/>
          <a:ext cx="456981" cy="45698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DC703F-2591-470F-A51B-CA7D6E1FD53A}">
      <dsp:nvSpPr>
        <dsp:cNvPr id="0" name=""/>
        <dsp:cNvSpPr/>
      </dsp:nvSpPr>
      <dsp:spPr>
        <a:xfrm>
          <a:off x="5252262" y="1138431"/>
          <a:ext cx="1351635" cy="2884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145" tIns="0" rIns="0" bIns="0" numCol="1" spcCol="1270" anchor="t" anchorCtr="0">
          <a:noAutofit/>
        </a:bodyPr>
        <a:lstStyle/>
        <a:p>
          <a:pPr marL="0" lvl="0" indent="0" algn="ctr" defTabSz="755650">
            <a:lnSpc>
              <a:spcPct val="90000"/>
            </a:lnSpc>
            <a:spcBef>
              <a:spcPct val="0"/>
            </a:spcBef>
            <a:spcAft>
              <a:spcPct val="35000"/>
            </a:spcAft>
            <a:buNone/>
          </a:pPr>
          <a:r>
            <a:rPr lang="en-GB" sz="1700" kern="1200" dirty="0"/>
            <a:t>Problems in Regression</a:t>
          </a:r>
        </a:p>
      </dsp:txBody>
      <dsp:txXfrm>
        <a:off x="5252262" y="1138431"/>
        <a:ext cx="1351635" cy="28842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3690B-638D-4B03-8430-D9EC6E61B5F5}">
      <dsp:nvSpPr>
        <dsp:cNvPr id="0" name=""/>
        <dsp:cNvSpPr/>
      </dsp:nvSpPr>
      <dsp:spPr>
        <a:xfrm>
          <a:off x="0" y="372912"/>
          <a:ext cx="7543800" cy="504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E3C75A-C227-4BE4-81E4-787EBAD9C467}">
      <dsp:nvSpPr>
        <dsp:cNvPr id="0" name=""/>
        <dsp:cNvSpPr/>
      </dsp:nvSpPr>
      <dsp:spPr>
        <a:xfrm>
          <a:off x="377190" y="77712"/>
          <a:ext cx="5280660" cy="5904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89000">
            <a:lnSpc>
              <a:spcPct val="90000"/>
            </a:lnSpc>
            <a:spcBef>
              <a:spcPct val="0"/>
            </a:spcBef>
            <a:spcAft>
              <a:spcPct val="35000"/>
            </a:spcAft>
            <a:buNone/>
          </a:pPr>
          <a:r>
            <a:rPr lang="en-US" altLang="en-US" sz="2000" kern="1200" dirty="0"/>
            <a:t>What are we trying to predict?</a:t>
          </a:r>
        </a:p>
      </dsp:txBody>
      <dsp:txXfrm>
        <a:off x="406011" y="106533"/>
        <a:ext cx="5223018" cy="532758"/>
      </dsp:txXfrm>
    </dsp:sp>
    <dsp:sp modelId="{35864A82-8F19-4608-BC52-6819EE908B17}">
      <dsp:nvSpPr>
        <dsp:cNvPr id="0" name=""/>
        <dsp:cNvSpPr/>
      </dsp:nvSpPr>
      <dsp:spPr>
        <a:xfrm>
          <a:off x="0" y="1280112"/>
          <a:ext cx="7543800" cy="5040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B8F5962-17D0-4A85-BD1B-EC26CE7A1EC6}">
      <dsp:nvSpPr>
        <dsp:cNvPr id="0" name=""/>
        <dsp:cNvSpPr/>
      </dsp:nvSpPr>
      <dsp:spPr>
        <a:xfrm>
          <a:off x="377190" y="984912"/>
          <a:ext cx="5280660" cy="5904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89000">
            <a:lnSpc>
              <a:spcPct val="90000"/>
            </a:lnSpc>
            <a:spcBef>
              <a:spcPct val="0"/>
            </a:spcBef>
            <a:spcAft>
              <a:spcPct val="35000"/>
            </a:spcAft>
            <a:buNone/>
          </a:pPr>
          <a:r>
            <a:rPr lang="en-US" altLang="en-US" sz="2000" kern="1200" dirty="0"/>
            <a:t>Name one critical independent variable.</a:t>
          </a:r>
        </a:p>
      </dsp:txBody>
      <dsp:txXfrm>
        <a:off x="406011" y="1013733"/>
        <a:ext cx="5223018" cy="532758"/>
      </dsp:txXfrm>
    </dsp:sp>
    <dsp:sp modelId="{F6510281-C7D3-4693-91C4-C9EB8D1C50AD}">
      <dsp:nvSpPr>
        <dsp:cNvPr id="0" name=""/>
        <dsp:cNvSpPr/>
      </dsp:nvSpPr>
      <dsp:spPr>
        <a:xfrm>
          <a:off x="0" y="2187312"/>
          <a:ext cx="7543800" cy="8505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416560" rIns="585483" bIns="142240" numCol="1" spcCol="1270" anchor="t" anchorCtr="0">
          <a:noAutofit/>
        </a:bodyPr>
        <a:lstStyle/>
        <a:p>
          <a:pPr marL="228600" lvl="1" indent="-228600" algn="l" defTabSz="889000">
            <a:lnSpc>
              <a:spcPct val="90000"/>
            </a:lnSpc>
            <a:spcBef>
              <a:spcPct val="0"/>
            </a:spcBef>
            <a:spcAft>
              <a:spcPct val="15000"/>
            </a:spcAft>
            <a:buChar char="•"/>
          </a:pPr>
          <a:r>
            <a:rPr lang="en-US" altLang="en-US" sz="2000" kern="1200" dirty="0">
              <a:solidFill>
                <a:schemeClr val="tx1"/>
              </a:solidFill>
            </a:rPr>
            <a:t>Predicted Salary = b</a:t>
          </a:r>
          <a:r>
            <a:rPr lang="en-US" altLang="en-US" sz="2000" kern="1200" baseline="-25000" dirty="0">
              <a:solidFill>
                <a:schemeClr val="tx1"/>
              </a:solidFill>
            </a:rPr>
            <a:t>0</a:t>
          </a:r>
          <a:r>
            <a:rPr lang="en-US" altLang="en-US" sz="2000" kern="1200" dirty="0">
              <a:solidFill>
                <a:schemeClr val="tx1"/>
              </a:solidFill>
            </a:rPr>
            <a:t> + (b</a:t>
          </a:r>
          <a:r>
            <a:rPr lang="en-US" altLang="en-US" sz="2000" kern="1200" baseline="-25000" dirty="0">
              <a:solidFill>
                <a:schemeClr val="tx1"/>
              </a:solidFill>
            </a:rPr>
            <a:t>1</a:t>
          </a:r>
          <a:r>
            <a:rPr lang="en-US" altLang="en-US" sz="2000" kern="1200" dirty="0">
              <a:solidFill>
                <a:schemeClr val="tx1"/>
              </a:solidFill>
            </a:rPr>
            <a:t>* gender)</a:t>
          </a:r>
        </a:p>
      </dsp:txBody>
      <dsp:txXfrm>
        <a:off x="0" y="2187312"/>
        <a:ext cx="7543800" cy="850500"/>
      </dsp:txXfrm>
    </dsp:sp>
    <dsp:sp modelId="{6F7EDA06-354E-4C78-BD25-A8C927C45739}">
      <dsp:nvSpPr>
        <dsp:cNvPr id="0" name=""/>
        <dsp:cNvSpPr/>
      </dsp:nvSpPr>
      <dsp:spPr>
        <a:xfrm>
          <a:off x="377190" y="1892112"/>
          <a:ext cx="5280660" cy="5904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89000">
            <a:lnSpc>
              <a:spcPct val="90000"/>
            </a:lnSpc>
            <a:spcBef>
              <a:spcPct val="0"/>
            </a:spcBef>
            <a:spcAft>
              <a:spcPct val="35000"/>
            </a:spcAft>
            <a:buNone/>
          </a:pPr>
          <a:r>
            <a:rPr lang="en-US" altLang="en-US" sz="2000" kern="1200" dirty="0"/>
            <a:t>What will be our first model?</a:t>
          </a:r>
        </a:p>
      </dsp:txBody>
      <dsp:txXfrm>
        <a:off x="406011" y="1920933"/>
        <a:ext cx="5223018" cy="532758"/>
      </dsp:txXfrm>
    </dsp:sp>
    <dsp:sp modelId="{CD83A1B9-2F14-48F3-B6C3-9B2464AE9748}">
      <dsp:nvSpPr>
        <dsp:cNvPr id="0" name=""/>
        <dsp:cNvSpPr/>
      </dsp:nvSpPr>
      <dsp:spPr>
        <a:xfrm>
          <a:off x="0" y="3441012"/>
          <a:ext cx="7543800" cy="504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60CC8B-3480-4440-B0E8-501B410CC1D0}">
      <dsp:nvSpPr>
        <dsp:cNvPr id="0" name=""/>
        <dsp:cNvSpPr/>
      </dsp:nvSpPr>
      <dsp:spPr>
        <a:xfrm>
          <a:off x="377190" y="3145812"/>
          <a:ext cx="5280660" cy="5904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889000">
            <a:lnSpc>
              <a:spcPct val="90000"/>
            </a:lnSpc>
            <a:spcBef>
              <a:spcPct val="0"/>
            </a:spcBef>
            <a:spcAft>
              <a:spcPct val="35000"/>
            </a:spcAft>
            <a:buNone/>
          </a:pPr>
          <a:r>
            <a:rPr lang="en-US" altLang="en-US" sz="2000" kern="1200" dirty="0"/>
            <a:t>How will we know if women are paid less than men?</a:t>
          </a:r>
        </a:p>
      </dsp:txBody>
      <dsp:txXfrm>
        <a:off x="406011" y="3174633"/>
        <a:ext cx="5223018"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78934-5E85-48BA-A116-C452FC9BD2AE}">
      <dsp:nvSpPr>
        <dsp:cNvPr id="0" name=""/>
        <dsp:cNvSpPr/>
      </dsp:nvSpPr>
      <dsp:spPr>
        <a:xfrm rot="5400000">
          <a:off x="-276390" y="278866"/>
          <a:ext cx="1842602" cy="12898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GB" sz="3600" kern="1200" dirty="0"/>
            <a:t>1</a:t>
          </a:r>
        </a:p>
      </dsp:txBody>
      <dsp:txXfrm rot="-5400000">
        <a:off x="1" y="647387"/>
        <a:ext cx="1289821" cy="552781"/>
      </dsp:txXfrm>
    </dsp:sp>
    <dsp:sp modelId="{2A720469-F714-418A-8DD6-E3F04A540AB2}">
      <dsp:nvSpPr>
        <dsp:cNvPr id="0" name=""/>
        <dsp:cNvSpPr/>
      </dsp:nvSpPr>
      <dsp:spPr>
        <a:xfrm rot="5400000">
          <a:off x="3817965" y="-2525666"/>
          <a:ext cx="1197691" cy="625397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en-US" sz="2000" kern="1200" dirty="0"/>
            <a:t>Cannot use the original categorical variables</a:t>
          </a:r>
          <a:endParaRPr lang="en-GB" sz="2000" kern="1200" dirty="0"/>
        </a:p>
        <a:p>
          <a:pPr marL="228600" lvl="1" indent="-228600" algn="l" defTabSz="889000">
            <a:lnSpc>
              <a:spcPct val="90000"/>
            </a:lnSpc>
            <a:spcBef>
              <a:spcPct val="0"/>
            </a:spcBef>
            <a:spcAft>
              <a:spcPct val="15000"/>
            </a:spcAft>
            <a:buChar char="•"/>
          </a:pPr>
          <a:r>
            <a:rPr lang="en-US" altLang="en-US" sz="2000" kern="1200" dirty="0"/>
            <a:t>Only use new dummy / indicator variables</a:t>
          </a:r>
          <a:endParaRPr lang="en-GB" sz="2000" kern="1200" dirty="0"/>
        </a:p>
      </dsp:txBody>
      <dsp:txXfrm rot="-5400000">
        <a:off x="1289822" y="60943"/>
        <a:ext cx="6195512" cy="1080759"/>
      </dsp:txXfrm>
    </dsp:sp>
    <dsp:sp modelId="{16A74C3D-E435-464F-9CDA-179F1CD28DEC}">
      <dsp:nvSpPr>
        <dsp:cNvPr id="0" name=""/>
        <dsp:cNvSpPr/>
      </dsp:nvSpPr>
      <dsp:spPr>
        <a:xfrm rot="5400000">
          <a:off x="-276390" y="2454036"/>
          <a:ext cx="1842602" cy="128982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altLang="en-US" sz="3600" kern="1200" dirty="0"/>
            <a:t>2</a:t>
          </a:r>
        </a:p>
      </dsp:txBody>
      <dsp:txXfrm rot="-5400000">
        <a:off x="1" y="2822557"/>
        <a:ext cx="1289821" cy="552781"/>
      </dsp:txXfrm>
    </dsp:sp>
    <dsp:sp modelId="{107D76F2-A906-41BD-A1A1-6B306FCEAA85}">
      <dsp:nvSpPr>
        <dsp:cNvPr id="0" name=""/>
        <dsp:cNvSpPr/>
      </dsp:nvSpPr>
      <dsp:spPr>
        <a:xfrm rot="5400000">
          <a:off x="3240030" y="-350497"/>
          <a:ext cx="2353559" cy="6253978"/>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altLang="en-US" sz="2000" kern="1200" dirty="0"/>
            <a:t>Use one less dummy variable than the number of categories (levels) for the original nominal variable</a:t>
          </a:r>
          <a:endParaRPr lang="en-GB" sz="2000" kern="1200" dirty="0"/>
        </a:p>
        <a:p>
          <a:pPr marL="228600" lvl="1" indent="-228600" algn="l" defTabSz="889000">
            <a:lnSpc>
              <a:spcPct val="90000"/>
            </a:lnSpc>
            <a:spcBef>
              <a:spcPct val="0"/>
            </a:spcBef>
            <a:spcAft>
              <a:spcPct val="15000"/>
            </a:spcAft>
            <a:buChar char="•"/>
          </a:pPr>
          <a:r>
            <a:rPr lang="en-US" altLang="en-US" sz="2000" kern="1200" dirty="0"/>
            <a:t>The missing category of the variable is referred to as the reference category</a:t>
          </a:r>
          <a:endParaRPr lang="en-GB" sz="2000" kern="1200" dirty="0"/>
        </a:p>
        <a:p>
          <a:pPr marL="228600" lvl="1" indent="-228600" algn="l" defTabSz="889000">
            <a:lnSpc>
              <a:spcPct val="90000"/>
            </a:lnSpc>
            <a:spcBef>
              <a:spcPct val="0"/>
            </a:spcBef>
            <a:spcAft>
              <a:spcPct val="15000"/>
            </a:spcAft>
            <a:buChar char="•"/>
          </a:pPr>
          <a:r>
            <a:rPr lang="en-US" altLang="en-US" sz="2000" kern="1200" dirty="0"/>
            <a:t>Captured in the intercept (constant)</a:t>
          </a:r>
          <a:endParaRPr lang="en-GB" sz="2000" kern="1200" dirty="0"/>
        </a:p>
      </dsp:txBody>
      <dsp:txXfrm rot="-5400000">
        <a:off x="1289821" y="1714603"/>
        <a:ext cx="6139087" cy="212377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4AC40-30C4-4E6F-888A-8AC77DECFCA5}">
      <dsp:nvSpPr>
        <dsp:cNvPr id="0" name=""/>
        <dsp:cNvSpPr/>
      </dsp:nvSpPr>
      <dsp:spPr>
        <a:xfrm>
          <a:off x="0" y="297672"/>
          <a:ext cx="7543800" cy="4677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229108" rIns="585483"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F-statistic, R</a:t>
          </a:r>
          <a:r>
            <a:rPr lang="en-GB" sz="1100" kern="1200" baseline="30000" dirty="0"/>
            <a:t>2</a:t>
          </a:r>
          <a:r>
            <a:rPr lang="en-GB" sz="1100" kern="1200" dirty="0"/>
            <a:t>, Adj. R</a:t>
          </a:r>
          <a:r>
            <a:rPr lang="en-GB" sz="1100" kern="1200" baseline="30000" dirty="0"/>
            <a:t>2</a:t>
          </a:r>
          <a:endParaRPr lang="en-GB" sz="1100" kern="1200" baseline="30000" dirty="0">
            <a:solidFill>
              <a:schemeClr val="tx1"/>
            </a:solidFill>
          </a:endParaRPr>
        </a:p>
      </dsp:txBody>
      <dsp:txXfrm>
        <a:off x="0" y="297672"/>
        <a:ext cx="7543800" cy="467775"/>
      </dsp:txXfrm>
    </dsp:sp>
    <dsp:sp modelId="{BA962EC3-6E4D-46CE-AE69-08256A9FA81B}">
      <dsp:nvSpPr>
        <dsp:cNvPr id="0" name=""/>
        <dsp:cNvSpPr/>
      </dsp:nvSpPr>
      <dsp:spPr>
        <a:xfrm>
          <a:off x="377190" y="135312"/>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dirty="0"/>
            <a:t>Is it a good (better) model?</a:t>
          </a:r>
        </a:p>
      </dsp:txBody>
      <dsp:txXfrm>
        <a:off x="393042" y="151164"/>
        <a:ext cx="5248956" cy="293016"/>
      </dsp:txXfrm>
    </dsp:sp>
    <dsp:sp modelId="{6AE0D302-FA6B-496E-978C-99B83D99C7EE}">
      <dsp:nvSpPr>
        <dsp:cNvPr id="0" name=""/>
        <dsp:cNvSpPr/>
      </dsp:nvSpPr>
      <dsp:spPr>
        <a:xfrm>
          <a:off x="0" y="987207"/>
          <a:ext cx="7543800" cy="6583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229108" rIns="585483" bIns="78232" numCol="1" spcCol="1270" anchor="t" anchorCtr="0">
          <a:noAutofit/>
        </a:bodyPr>
        <a:lstStyle/>
        <a:p>
          <a:pPr marL="57150" lvl="1" indent="-57150" algn="l" defTabSz="488950">
            <a:lnSpc>
              <a:spcPct val="90000"/>
            </a:lnSpc>
            <a:spcBef>
              <a:spcPct val="0"/>
            </a:spcBef>
            <a:spcAft>
              <a:spcPct val="15000"/>
            </a:spcAft>
            <a:buChar char="•"/>
          </a:pPr>
          <a14:m xmlns:a14="http://schemas.microsoft.com/office/drawing/2010/main">
            <m:oMath xmlns:m="http://schemas.openxmlformats.org/officeDocument/2006/math">
              <m:acc>
                <m:accPr>
                  <m:chr m:val="̂"/>
                  <m:ctrlPr>
                    <a:rPr lang="en-GB" sz="1100" i="1" kern="1200" smtClean="0">
                      <a:noFill/>
                      <a:latin typeface="Cambria Math" panose="02040503050406030204" pitchFamily="18" charset="0"/>
                    </a:rPr>
                  </m:ctrlPr>
                </m:accPr>
                <m:e>
                  <m:r>
                    <a:rPr lang="en-GB" sz="1100" b="0" i="1" kern="1200" smtClean="0">
                      <a:noFill/>
                      <a:latin typeface="Cambria Math"/>
                    </a:rPr>
                    <m:t>𝑌</m:t>
                  </m:r>
                </m:e>
              </m:acc>
              <m:r>
                <a:rPr lang="en-GB" sz="1100" b="0" i="1" kern="1200" smtClean="0">
                  <a:solidFill>
                    <a:schemeClr val="tx1"/>
                  </a:solidFill>
                  <a:latin typeface="Cambria Math"/>
                </a:rPr>
                <m:t>=26.588−4.443</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1</m:t>
                  </m:r>
                </m:sub>
              </m:sSub>
              <m:r>
                <a:rPr lang="en-GB" sz="1100" b="0" i="1" kern="1200" smtClean="0">
                  <a:solidFill>
                    <a:schemeClr val="tx1"/>
                  </a:solidFill>
                  <a:latin typeface="Cambria Math"/>
                </a:rPr>
                <m:t>+1.013</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2</m:t>
                  </m:r>
                </m:sub>
              </m:sSub>
              <m:r>
                <a:rPr lang="en-GB" sz="1100" b="0" i="1" kern="1200" smtClean="0">
                  <a:solidFill>
                    <a:schemeClr val="tx1"/>
                  </a:solidFill>
                  <a:latin typeface="Cambria Math"/>
                </a:rPr>
                <m:t>+.828</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3</m:t>
                  </m:r>
                </m:sub>
              </m:sSub>
              <m:r>
                <a:rPr lang="en-GB" sz="1100" b="0" i="1" kern="1200" smtClean="0">
                  <a:solidFill>
                    <a:schemeClr val="tx1"/>
                  </a:solidFill>
                  <a:latin typeface="Cambria Math"/>
                </a:rPr>
                <m:t>+4.670</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4</m:t>
                  </m:r>
                </m:sub>
              </m:sSub>
              <m:r>
                <a:rPr lang="en-GB" sz="1100" b="0" i="1" kern="1200" smtClean="0">
                  <a:solidFill>
                    <a:schemeClr val="tx1"/>
                  </a:solidFill>
                  <a:latin typeface="Cambria Math"/>
                </a:rPr>
                <m:t>+7.116</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5</m:t>
                  </m:r>
                </m:sub>
              </m:sSub>
              <m:r>
                <a:rPr lang="en-GB" sz="1100" b="0" i="1" kern="1200" smtClean="0">
                  <a:solidFill>
                    <a:schemeClr val="tx1"/>
                  </a:solidFill>
                  <a:latin typeface="Cambria Math"/>
                </a:rPr>
                <m:t>+11.612</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6</m:t>
                  </m:r>
                </m:sub>
              </m:sSub>
            </m:oMath>
          </a14:m>
          <a:endParaRPr lang="en-GB" sz="1100" kern="1200" dirty="0">
            <a:solidFill>
              <a:schemeClr val="tx1"/>
            </a:solidFill>
          </a:endParaRPr>
        </a:p>
        <a:p>
          <a:pPr marL="57150" lvl="1" indent="-57150" algn="l" defTabSz="488950">
            <a:lnSpc>
              <a:spcPct val="90000"/>
            </a:lnSpc>
            <a:spcBef>
              <a:spcPct val="0"/>
            </a:spcBef>
            <a:spcAft>
              <a:spcPct val="15000"/>
            </a:spcAft>
            <a:buChar char="•"/>
          </a:pPr>
          <a:r>
            <a:rPr lang="en-GB" sz="1100" kern="1200" dirty="0">
              <a:solidFill>
                <a:schemeClr val="tx1"/>
              </a:solidFill>
            </a:rPr>
            <a:t>Define each variable</a:t>
          </a:r>
        </a:p>
      </dsp:txBody>
      <dsp:txXfrm>
        <a:off x="0" y="987207"/>
        <a:ext cx="7543800" cy="658349"/>
      </dsp:txXfrm>
    </dsp:sp>
    <dsp:sp modelId="{B350CD2B-1F3B-475D-B2DD-05D46D14EA22}">
      <dsp:nvSpPr>
        <dsp:cNvPr id="0" name=""/>
        <dsp:cNvSpPr/>
      </dsp:nvSpPr>
      <dsp:spPr>
        <a:xfrm>
          <a:off x="377190" y="824847"/>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dirty="0"/>
            <a:t>What is the model?</a:t>
          </a:r>
        </a:p>
      </dsp:txBody>
      <dsp:txXfrm>
        <a:off x="393042" y="840699"/>
        <a:ext cx="5248956" cy="293016"/>
      </dsp:txXfrm>
    </dsp:sp>
    <dsp:sp modelId="{90CE1806-5F15-476C-9BEA-B96C1F574481}">
      <dsp:nvSpPr>
        <dsp:cNvPr id="0" name=""/>
        <dsp:cNvSpPr/>
      </dsp:nvSpPr>
      <dsp:spPr>
        <a:xfrm>
          <a:off x="0" y="1867317"/>
          <a:ext cx="7543800" cy="4677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229108" rIns="585483"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t-stats</a:t>
          </a:r>
        </a:p>
      </dsp:txBody>
      <dsp:txXfrm>
        <a:off x="0" y="1867317"/>
        <a:ext cx="7543800" cy="467775"/>
      </dsp:txXfrm>
    </dsp:sp>
    <dsp:sp modelId="{1CC016AA-2152-44DB-A0D2-81D5446F8269}">
      <dsp:nvSpPr>
        <dsp:cNvPr id="0" name=""/>
        <dsp:cNvSpPr/>
      </dsp:nvSpPr>
      <dsp:spPr>
        <a:xfrm>
          <a:off x="377190" y="1704957"/>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a:t>Are </a:t>
          </a:r>
          <a:r>
            <a:rPr lang="en-GB" sz="1100" kern="1200" dirty="0"/>
            <a:t>coefficients significant?</a:t>
          </a:r>
        </a:p>
      </dsp:txBody>
      <dsp:txXfrm>
        <a:off x="393042" y="1720809"/>
        <a:ext cx="5248956" cy="293016"/>
      </dsp:txXfrm>
    </dsp:sp>
    <dsp:sp modelId="{3320EC1D-DBE9-48DB-9AB1-88D49A2D7163}">
      <dsp:nvSpPr>
        <dsp:cNvPr id="0" name=""/>
        <dsp:cNvSpPr/>
      </dsp:nvSpPr>
      <dsp:spPr>
        <a:xfrm>
          <a:off x="0" y="2556852"/>
          <a:ext cx="7543800" cy="831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229108" rIns="585483" bIns="78232" numCol="1" spcCol="1270" anchor="t" anchorCtr="0">
          <a:noAutofit/>
        </a:bodyPr>
        <a:lstStyle/>
        <a:p>
          <a:pPr marL="0" marR="0" lvl="1" indent="0" algn="l" defTabSz="914400" eaLnBrk="1" fontAlgn="auto" latinLnBrk="0" hangingPunct="1">
            <a:lnSpc>
              <a:spcPct val="100000"/>
            </a:lnSpc>
            <a:spcBef>
              <a:spcPct val="0"/>
            </a:spcBef>
            <a:spcAft>
              <a:spcPts val="0"/>
            </a:spcAft>
            <a:buClrTx/>
            <a:buSzTx/>
            <a:buFontTx/>
            <a:buNone/>
            <a:tabLst/>
            <a:defRPr/>
          </a:pPr>
          <a:r>
            <a:rPr lang="en-GB" sz="1100" kern="1200" dirty="0"/>
            <a:t>How much salary gained for each year of employment? </a:t>
          </a:r>
        </a:p>
        <a:p>
          <a:pPr marL="0" marR="0" lvl="1" indent="0" algn="l" defTabSz="914400" eaLnBrk="1" fontAlgn="auto" latinLnBrk="0" hangingPunct="1">
            <a:lnSpc>
              <a:spcPct val="100000"/>
            </a:lnSpc>
            <a:spcBef>
              <a:spcPct val="0"/>
            </a:spcBef>
            <a:spcAft>
              <a:spcPts val="0"/>
            </a:spcAft>
            <a:buClrTx/>
            <a:buSzTx/>
            <a:buFontTx/>
            <a:buNone/>
            <a:tabLst/>
            <a:defRPr/>
          </a:pPr>
          <a:r>
            <a:rPr lang="en-GB" sz="1100" kern="1200" dirty="0"/>
            <a:t>Are employees paid more for more education? </a:t>
          </a:r>
        </a:p>
        <a:p>
          <a:pPr marL="0" marR="0" lvl="1" indent="0" algn="l" defTabSz="914400" eaLnBrk="1" fontAlgn="auto" latinLnBrk="0" hangingPunct="1">
            <a:lnSpc>
              <a:spcPct val="100000"/>
            </a:lnSpc>
            <a:spcBef>
              <a:spcPct val="0"/>
            </a:spcBef>
            <a:spcAft>
              <a:spcPts val="0"/>
            </a:spcAft>
            <a:buClrTx/>
            <a:buSzTx/>
            <a:buFontTx/>
            <a:buNone/>
            <a:tabLst/>
            <a:defRPr/>
          </a:pPr>
          <a:r>
            <a:rPr lang="en-GB" sz="1100" kern="1200" dirty="0"/>
            <a:t>Are women paid less?</a:t>
          </a:r>
        </a:p>
      </dsp:txBody>
      <dsp:txXfrm>
        <a:off x="0" y="2556852"/>
        <a:ext cx="7543800" cy="831600"/>
      </dsp:txXfrm>
    </dsp:sp>
    <dsp:sp modelId="{C5DCEC05-182C-4668-BF46-6017267F44D8}">
      <dsp:nvSpPr>
        <dsp:cNvPr id="0" name=""/>
        <dsp:cNvSpPr/>
      </dsp:nvSpPr>
      <dsp:spPr>
        <a:xfrm>
          <a:off x="377190" y="2394492"/>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dirty="0"/>
            <a:t>What is the interpretation?</a:t>
          </a:r>
        </a:p>
      </dsp:txBody>
      <dsp:txXfrm>
        <a:off x="393042" y="2410344"/>
        <a:ext cx="5248956" cy="293016"/>
      </dsp:txXfrm>
    </dsp:sp>
    <dsp:sp modelId="{056D1C90-DF26-48A9-B2F1-E740872C05E7}">
      <dsp:nvSpPr>
        <dsp:cNvPr id="0" name=""/>
        <dsp:cNvSpPr/>
      </dsp:nvSpPr>
      <dsp:spPr>
        <a:xfrm>
          <a:off x="0" y="3745525"/>
          <a:ext cx="7543800" cy="277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F6EDEA-7740-4C35-BC92-D083E6C2CD6D}">
      <dsp:nvSpPr>
        <dsp:cNvPr id="0" name=""/>
        <dsp:cNvSpPr/>
      </dsp:nvSpPr>
      <dsp:spPr>
        <a:xfrm>
          <a:off x="377190" y="3447852"/>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dirty="0"/>
            <a:t>What next?</a:t>
          </a:r>
        </a:p>
      </dsp:txBody>
      <dsp:txXfrm>
        <a:off x="393042" y="3463704"/>
        <a:ext cx="5248956" cy="2930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4AC40-30C4-4E6F-888A-8AC77DECFCA5}">
      <dsp:nvSpPr>
        <dsp:cNvPr id="0" name=""/>
        <dsp:cNvSpPr/>
      </dsp:nvSpPr>
      <dsp:spPr>
        <a:xfrm>
          <a:off x="0" y="297672"/>
          <a:ext cx="7543800" cy="4677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229108" rIns="585483"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F-statistic, R</a:t>
          </a:r>
          <a:r>
            <a:rPr lang="en-GB" sz="1100" kern="1200" baseline="30000" dirty="0"/>
            <a:t>2</a:t>
          </a:r>
          <a:r>
            <a:rPr lang="en-GB" sz="1100" kern="1200" dirty="0"/>
            <a:t>, Adj. R</a:t>
          </a:r>
          <a:r>
            <a:rPr lang="en-GB" sz="1100" kern="1200" baseline="30000" dirty="0"/>
            <a:t>2</a:t>
          </a:r>
        </a:p>
      </dsp:txBody>
      <dsp:txXfrm>
        <a:off x="0" y="297672"/>
        <a:ext cx="7543800" cy="467775"/>
      </dsp:txXfrm>
    </dsp:sp>
    <dsp:sp modelId="{BA962EC3-6E4D-46CE-AE69-08256A9FA81B}">
      <dsp:nvSpPr>
        <dsp:cNvPr id="0" name=""/>
        <dsp:cNvSpPr/>
      </dsp:nvSpPr>
      <dsp:spPr>
        <a:xfrm>
          <a:off x="377190" y="135312"/>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dirty="0"/>
            <a:t>Is it a good (better) model?</a:t>
          </a:r>
        </a:p>
      </dsp:txBody>
      <dsp:txXfrm>
        <a:off x="393042" y="151164"/>
        <a:ext cx="5248956" cy="293016"/>
      </dsp:txXfrm>
    </dsp:sp>
    <dsp:sp modelId="{6AE0D302-FA6B-496E-978C-99B83D99C7EE}">
      <dsp:nvSpPr>
        <dsp:cNvPr id="0" name=""/>
        <dsp:cNvSpPr/>
      </dsp:nvSpPr>
      <dsp:spPr>
        <a:xfrm>
          <a:off x="0" y="987207"/>
          <a:ext cx="7543800" cy="65834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229108" rIns="585483" bIns="78232" numCol="1" spcCol="1270" anchor="t" anchorCtr="0">
          <a:noAutofit/>
        </a:bodyPr>
        <a:lstStyle/>
        <a:p>
          <a:pPr marL="57150" lvl="1" indent="-57150" algn="l" defTabSz="488950">
            <a:lnSpc>
              <a:spcPct val="90000"/>
            </a:lnSpc>
            <a:spcBef>
              <a:spcPct val="0"/>
            </a:spcBef>
            <a:spcAft>
              <a:spcPct val="15000"/>
            </a:spcAft>
            <a:buChar char="•"/>
          </a:pPr>
          <a14:m xmlns:a14="http://schemas.microsoft.com/office/drawing/2010/main">
            <m:oMath xmlns:m="http://schemas.openxmlformats.org/officeDocument/2006/math">
              <m:acc>
                <m:accPr>
                  <m:chr m:val="̂"/>
                  <m:ctrlPr>
                    <a:rPr lang="en-GB" sz="1100" i="1" kern="1200" smtClean="0">
                      <a:solidFill>
                        <a:schemeClr val="tx1"/>
                      </a:solidFill>
                      <a:latin typeface="Cambria Math" panose="02040503050406030204" pitchFamily="18" charset="0"/>
                    </a:rPr>
                  </m:ctrlPr>
                </m:accPr>
                <m:e>
                  <m:r>
                    <a:rPr lang="en-GB" sz="1100" b="0" i="1" kern="1200" smtClean="0">
                      <a:solidFill>
                        <a:schemeClr val="tx1"/>
                      </a:solidFill>
                      <a:latin typeface="Cambria Math"/>
                    </a:rPr>
                    <m:t>𝑌</m:t>
                  </m:r>
                </m:e>
              </m:acc>
              <m:r>
                <a:rPr lang="en-GB" sz="1100" b="0" i="1" kern="1200" smtClean="0">
                  <a:solidFill>
                    <a:schemeClr val="tx1"/>
                  </a:solidFill>
                  <a:latin typeface="Cambria Math"/>
                </a:rPr>
                <m:t>=26.588−4.443</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1</m:t>
                  </m:r>
                </m:sub>
              </m:sSub>
              <m:r>
                <a:rPr lang="en-GB" sz="1100" b="0" i="1" kern="1200" smtClean="0">
                  <a:solidFill>
                    <a:schemeClr val="tx1"/>
                  </a:solidFill>
                  <a:latin typeface="Cambria Math"/>
                </a:rPr>
                <m:t>+1.013</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2</m:t>
                  </m:r>
                </m:sub>
              </m:sSub>
              <m:r>
                <a:rPr lang="en-GB" sz="1100" b="0" i="1" kern="1200" smtClean="0">
                  <a:solidFill>
                    <a:schemeClr val="tx1"/>
                  </a:solidFill>
                  <a:latin typeface="Cambria Math"/>
                </a:rPr>
                <m:t>+.828</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3</m:t>
                  </m:r>
                </m:sub>
              </m:sSub>
              <m:r>
                <a:rPr lang="en-GB" sz="1100" b="0" i="1" kern="1200" smtClean="0">
                  <a:solidFill>
                    <a:schemeClr val="tx1"/>
                  </a:solidFill>
                  <a:latin typeface="Cambria Math"/>
                </a:rPr>
                <m:t>+4.670</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4</m:t>
                  </m:r>
                </m:sub>
              </m:sSub>
              <m:r>
                <a:rPr lang="en-GB" sz="1100" b="0" i="1" kern="1200" smtClean="0">
                  <a:solidFill>
                    <a:schemeClr val="tx1"/>
                  </a:solidFill>
                  <a:latin typeface="Cambria Math"/>
                </a:rPr>
                <m:t>+7.116</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5</m:t>
                  </m:r>
                </m:sub>
              </m:sSub>
              <m:r>
                <a:rPr lang="en-GB" sz="1100" b="0" i="1" kern="1200" smtClean="0">
                  <a:solidFill>
                    <a:schemeClr val="tx1"/>
                  </a:solidFill>
                  <a:latin typeface="Cambria Math"/>
                </a:rPr>
                <m:t>+11.612</m:t>
              </m:r>
              <m:sSub>
                <m:sSubPr>
                  <m:ctrlPr>
                    <a:rPr lang="en-GB" sz="1100" b="0" i="1" kern="1200" smtClean="0">
                      <a:solidFill>
                        <a:schemeClr val="tx1"/>
                      </a:solidFill>
                      <a:latin typeface="Cambria Math" panose="02040503050406030204" pitchFamily="18" charset="0"/>
                    </a:rPr>
                  </m:ctrlPr>
                </m:sSubPr>
                <m:e>
                  <m:r>
                    <a:rPr lang="en-GB" sz="1100" b="0" i="1" kern="1200" smtClean="0">
                      <a:solidFill>
                        <a:schemeClr val="tx1"/>
                      </a:solidFill>
                      <a:latin typeface="Cambria Math"/>
                    </a:rPr>
                    <m:t>𝑥</m:t>
                  </m:r>
                </m:e>
                <m:sub>
                  <m:r>
                    <a:rPr lang="en-GB" sz="1100" b="0" i="1" kern="1200" smtClean="0">
                      <a:solidFill>
                        <a:schemeClr val="tx1"/>
                      </a:solidFill>
                      <a:latin typeface="Cambria Math"/>
                    </a:rPr>
                    <m:t>6</m:t>
                  </m:r>
                </m:sub>
              </m:sSub>
            </m:oMath>
          </a14:m>
          <a:endParaRPr lang="en-GB" sz="1100" kern="1200" dirty="0">
            <a:solidFill>
              <a:schemeClr val="tx1"/>
            </a:solidFill>
          </a:endParaRPr>
        </a:p>
        <a:p>
          <a:pPr marL="57150" lvl="1" indent="-57150" algn="l" defTabSz="488950">
            <a:lnSpc>
              <a:spcPct val="90000"/>
            </a:lnSpc>
            <a:spcBef>
              <a:spcPct val="0"/>
            </a:spcBef>
            <a:spcAft>
              <a:spcPct val="15000"/>
            </a:spcAft>
            <a:buChar char="•"/>
          </a:pPr>
          <a:r>
            <a:rPr lang="en-GB" sz="1100" kern="1200" dirty="0">
              <a:solidFill>
                <a:schemeClr val="tx1"/>
              </a:solidFill>
            </a:rPr>
            <a:t>Define each variable</a:t>
          </a:r>
        </a:p>
      </dsp:txBody>
      <dsp:txXfrm>
        <a:off x="0" y="987207"/>
        <a:ext cx="7543800" cy="658349"/>
      </dsp:txXfrm>
    </dsp:sp>
    <dsp:sp modelId="{B350CD2B-1F3B-475D-B2DD-05D46D14EA22}">
      <dsp:nvSpPr>
        <dsp:cNvPr id="0" name=""/>
        <dsp:cNvSpPr/>
      </dsp:nvSpPr>
      <dsp:spPr>
        <a:xfrm>
          <a:off x="377190" y="824847"/>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dirty="0"/>
            <a:t>What is the model?</a:t>
          </a:r>
        </a:p>
      </dsp:txBody>
      <dsp:txXfrm>
        <a:off x="393042" y="840699"/>
        <a:ext cx="5248956" cy="293016"/>
      </dsp:txXfrm>
    </dsp:sp>
    <dsp:sp modelId="{90CE1806-5F15-476C-9BEA-B96C1F574481}">
      <dsp:nvSpPr>
        <dsp:cNvPr id="0" name=""/>
        <dsp:cNvSpPr/>
      </dsp:nvSpPr>
      <dsp:spPr>
        <a:xfrm>
          <a:off x="0" y="1867317"/>
          <a:ext cx="7543800" cy="46777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229108" rIns="585483" bIns="78232" numCol="1" spcCol="1270" anchor="t" anchorCtr="0">
          <a:noAutofit/>
        </a:bodyPr>
        <a:lstStyle/>
        <a:p>
          <a:pPr marL="57150" lvl="1" indent="-57150" algn="l" defTabSz="488950">
            <a:lnSpc>
              <a:spcPct val="90000"/>
            </a:lnSpc>
            <a:spcBef>
              <a:spcPct val="0"/>
            </a:spcBef>
            <a:spcAft>
              <a:spcPct val="15000"/>
            </a:spcAft>
            <a:buChar char="•"/>
          </a:pPr>
          <a:r>
            <a:rPr lang="en-GB" sz="1100" kern="1200" dirty="0"/>
            <a:t>t-stats</a:t>
          </a:r>
        </a:p>
      </dsp:txBody>
      <dsp:txXfrm>
        <a:off x="0" y="1867317"/>
        <a:ext cx="7543800" cy="467775"/>
      </dsp:txXfrm>
    </dsp:sp>
    <dsp:sp modelId="{1CC016AA-2152-44DB-A0D2-81D5446F8269}">
      <dsp:nvSpPr>
        <dsp:cNvPr id="0" name=""/>
        <dsp:cNvSpPr/>
      </dsp:nvSpPr>
      <dsp:spPr>
        <a:xfrm>
          <a:off x="377190" y="1704957"/>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a:t>Are </a:t>
          </a:r>
          <a:r>
            <a:rPr lang="en-GB" sz="1100" kern="1200" dirty="0"/>
            <a:t>coefficients significant?</a:t>
          </a:r>
        </a:p>
      </dsp:txBody>
      <dsp:txXfrm>
        <a:off x="393042" y="1720809"/>
        <a:ext cx="5248956" cy="293016"/>
      </dsp:txXfrm>
    </dsp:sp>
    <dsp:sp modelId="{3320EC1D-DBE9-48DB-9AB1-88D49A2D7163}">
      <dsp:nvSpPr>
        <dsp:cNvPr id="0" name=""/>
        <dsp:cNvSpPr/>
      </dsp:nvSpPr>
      <dsp:spPr>
        <a:xfrm>
          <a:off x="0" y="2556852"/>
          <a:ext cx="7543800" cy="831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5483" tIns="229108" rIns="585483" bIns="78232" numCol="1" spcCol="1270" anchor="t" anchorCtr="0">
          <a:noAutofit/>
        </a:bodyPr>
        <a:lstStyle/>
        <a:p>
          <a:pPr marL="0" marR="0" lvl="1" indent="0" algn="l" defTabSz="914400" eaLnBrk="1" fontAlgn="auto" latinLnBrk="0" hangingPunct="1">
            <a:lnSpc>
              <a:spcPct val="100000"/>
            </a:lnSpc>
            <a:spcBef>
              <a:spcPct val="0"/>
            </a:spcBef>
            <a:spcAft>
              <a:spcPts val="0"/>
            </a:spcAft>
            <a:buClrTx/>
            <a:buSzTx/>
            <a:buFontTx/>
            <a:buNone/>
            <a:tabLst/>
            <a:defRPr/>
          </a:pPr>
          <a:r>
            <a:rPr lang="en-GB" sz="1100" kern="1200" dirty="0"/>
            <a:t>How much salary gained for each year of employment? </a:t>
          </a:r>
        </a:p>
        <a:p>
          <a:pPr marL="0" marR="0" lvl="1" indent="0" algn="l" defTabSz="914400" eaLnBrk="1" fontAlgn="auto" latinLnBrk="0" hangingPunct="1">
            <a:lnSpc>
              <a:spcPct val="100000"/>
            </a:lnSpc>
            <a:spcBef>
              <a:spcPct val="0"/>
            </a:spcBef>
            <a:spcAft>
              <a:spcPts val="0"/>
            </a:spcAft>
            <a:buClrTx/>
            <a:buSzTx/>
            <a:buFontTx/>
            <a:buNone/>
            <a:tabLst/>
            <a:defRPr/>
          </a:pPr>
          <a:r>
            <a:rPr lang="en-GB" sz="1100" kern="1200" dirty="0"/>
            <a:t>Are employees paid more for more education? </a:t>
          </a:r>
        </a:p>
        <a:p>
          <a:pPr marL="0" marR="0" lvl="1" indent="0" algn="l" defTabSz="914400" eaLnBrk="1" fontAlgn="auto" latinLnBrk="0" hangingPunct="1">
            <a:lnSpc>
              <a:spcPct val="100000"/>
            </a:lnSpc>
            <a:spcBef>
              <a:spcPct val="0"/>
            </a:spcBef>
            <a:spcAft>
              <a:spcPts val="0"/>
            </a:spcAft>
            <a:buClrTx/>
            <a:buSzTx/>
            <a:buFontTx/>
            <a:buNone/>
            <a:tabLst/>
            <a:defRPr/>
          </a:pPr>
          <a:r>
            <a:rPr lang="en-GB" sz="1100" kern="1200" dirty="0"/>
            <a:t>Are women paid less?</a:t>
          </a:r>
        </a:p>
      </dsp:txBody>
      <dsp:txXfrm>
        <a:off x="0" y="2556852"/>
        <a:ext cx="7543800" cy="831600"/>
      </dsp:txXfrm>
    </dsp:sp>
    <dsp:sp modelId="{C5DCEC05-182C-4668-BF46-6017267F44D8}">
      <dsp:nvSpPr>
        <dsp:cNvPr id="0" name=""/>
        <dsp:cNvSpPr/>
      </dsp:nvSpPr>
      <dsp:spPr>
        <a:xfrm>
          <a:off x="377190" y="2394492"/>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dirty="0"/>
            <a:t>What is the interpretation?</a:t>
          </a:r>
        </a:p>
      </dsp:txBody>
      <dsp:txXfrm>
        <a:off x="393042" y="2410344"/>
        <a:ext cx="5248956" cy="293016"/>
      </dsp:txXfrm>
    </dsp:sp>
    <dsp:sp modelId="{056D1C90-DF26-48A9-B2F1-E740872C05E7}">
      <dsp:nvSpPr>
        <dsp:cNvPr id="0" name=""/>
        <dsp:cNvSpPr/>
      </dsp:nvSpPr>
      <dsp:spPr>
        <a:xfrm>
          <a:off x="0" y="3610212"/>
          <a:ext cx="7543800" cy="277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F6EDEA-7740-4C35-BC92-D083E6C2CD6D}">
      <dsp:nvSpPr>
        <dsp:cNvPr id="0" name=""/>
        <dsp:cNvSpPr/>
      </dsp:nvSpPr>
      <dsp:spPr>
        <a:xfrm>
          <a:off x="377190" y="3447852"/>
          <a:ext cx="5280660" cy="324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596" tIns="0" rIns="199596" bIns="0" numCol="1" spcCol="1270" anchor="ctr" anchorCtr="0">
          <a:noAutofit/>
        </a:bodyPr>
        <a:lstStyle/>
        <a:p>
          <a:pPr marL="0" lvl="0" indent="0" algn="l" defTabSz="488950">
            <a:lnSpc>
              <a:spcPct val="90000"/>
            </a:lnSpc>
            <a:spcBef>
              <a:spcPct val="0"/>
            </a:spcBef>
            <a:spcAft>
              <a:spcPct val="35000"/>
            </a:spcAft>
            <a:buNone/>
          </a:pPr>
          <a:r>
            <a:rPr lang="en-GB" sz="1100" kern="1200" dirty="0"/>
            <a:t>What next?</a:t>
          </a:r>
        </a:p>
      </dsp:txBody>
      <dsp:txXfrm>
        <a:off x="393042" y="3463704"/>
        <a:ext cx="5248956" cy="2930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C7487-F6A0-4726-89F1-FD8FECD258F3}">
      <dsp:nvSpPr>
        <dsp:cNvPr id="0" name=""/>
        <dsp:cNvSpPr/>
      </dsp:nvSpPr>
      <dsp:spPr>
        <a:xfrm>
          <a:off x="0" y="29675"/>
          <a:ext cx="7747000" cy="6032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en-US" sz="2400" kern="1200" dirty="0"/>
            <a:t>Why transform a variable?</a:t>
          </a:r>
          <a:endParaRPr lang="en-GB" sz="2400" kern="1200" dirty="0"/>
        </a:p>
      </dsp:txBody>
      <dsp:txXfrm>
        <a:off x="29450" y="59125"/>
        <a:ext cx="7688100" cy="544381"/>
      </dsp:txXfrm>
    </dsp:sp>
    <dsp:sp modelId="{2ED80134-8E74-4E6C-9026-C39BD00D28CD}">
      <dsp:nvSpPr>
        <dsp:cNvPr id="0" name=""/>
        <dsp:cNvSpPr/>
      </dsp:nvSpPr>
      <dsp:spPr>
        <a:xfrm>
          <a:off x="0" y="632956"/>
          <a:ext cx="7747000" cy="685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96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altLang="en-US" sz="2000" kern="1200" dirty="0"/>
            <a:t>Need to correct for non-linearity</a:t>
          </a:r>
        </a:p>
        <a:p>
          <a:pPr marL="228600" lvl="1" indent="-228600" algn="l" defTabSz="889000">
            <a:lnSpc>
              <a:spcPct val="90000"/>
            </a:lnSpc>
            <a:spcBef>
              <a:spcPct val="0"/>
            </a:spcBef>
            <a:spcAft>
              <a:spcPct val="20000"/>
            </a:spcAft>
            <a:buChar char="•"/>
          </a:pPr>
          <a:r>
            <a:rPr lang="en-US" altLang="en-US" sz="2000" kern="1200" dirty="0"/>
            <a:t>Need to improve predictive power or correlation</a:t>
          </a:r>
        </a:p>
      </dsp:txBody>
      <dsp:txXfrm>
        <a:off x="0" y="632956"/>
        <a:ext cx="7747000" cy="685687"/>
      </dsp:txXfrm>
    </dsp:sp>
    <dsp:sp modelId="{4416AE0A-1CF2-4C48-BD7A-E6B4142F43A0}">
      <dsp:nvSpPr>
        <dsp:cNvPr id="0" name=""/>
        <dsp:cNvSpPr/>
      </dsp:nvSpPr>
      <dsp:spPr>
        <a:xfrm>
          <a:off x="0" y="1318643"/>
          <a:ext cx="7747000" cy="6032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altLang="en-US" sz="2500" kern="1200" dirty="0"/>
            <a:t>Detection of Need</a:t>
          </a:r>
        </a:p>
      </dsp:txBody>
      <dsp:txXfrm>
        <a:off x="29450" y="1348093"/>
        <a:ext cx="7688100" cy="544381"/>
      </dsp:txXfrm>
    </dsp:sp>
    <dsp:sp modelId="{B1CD1753-A6BA-4313-AD3A-5FF935E33BD4}">
      <dsp:nvSpPr>
        <dsp:cNvPr id="0" name=""/>
        <dsp:cNvSpPr/>
      </dsp:nvSpPr>
      <dsp:spPr>
        <a:xfrm>
          <a:off x="0" y="1921925"/>
          <a:ext cx="7747000" cy="685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96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altLang="en-US" sz="2000" kern="1200" dirty="0"/>
            <a:t>Theory: Knowledge of situation and data</a:t>
          </a:r>
        </a:p>
        <a:p>
          <a:pPr marL="228600" lvl="1" indent="-228600" algn="l" defTabSz="889000">
            <a:lnSpc>
              <a:spcPct val="90000"/>
            </a:lnSpc>
            <a:spcBef>
              <a:spcPct val="0"/>
            </a:spcBef>
            <a:spcAft>
              <a:spcPct val="20000"/>
            </a:spcAft>
            <a:buChar char="•"/>
          </a:pPr>
          <a:r>
            <a:rPr lang="en-US" altLang="en-US" sz="2000" kern="1200" dirty="0"/>
            <a:t>Examining the Data</a:t>
          </a:r>
        </a:p>
      </dsp:txBody>
      <dsp:txXfrm>
        <a:off x="0" y="1921925"/>
        <a:ext cx="7747000" cy="685687"/>
      </dsp:txXfrm>
    </dsp:sp>
    <dsp:sp modelId="{8D35EB98-8698-44ED-A207-D4E791FF111F}">
      <dsp:nvSpPr>
        <dsp:cNvPr id="0" name=""/>
        <dsp:cNvSpPr/>
      </dsp:nvSpPr>
      <dsp:spPr>
        <a:xfrm>
          <a:off x="0" y="2607612"/>
          <a:ext cx="7747000" cy="6032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altLang="en-US" sz="2500" kern="1200" dirty="0"/>
            <a:t>New variables</a:t>
          </a:r>
        </a:p>
      </dsp:txBody>
      <dsp:txXfrm>
        <a:off x="29450" y="2637062"/>
        <a:ext cx="7688100" cy="544381"/>
      </dsp:txXfrm>
    </dsp:sp>
    <dsp:sp modelId="{465FBB60-D7F3-4C84-ACA0-EE8CCCAEA7C9}">
      <dsp:nvSpPr>
        <dsp:cNvPr id="0" name=""/>
        <dsp:cNvSpPr/>
      </dsp:nvSpPr>
      <dsp:spPr>
        <a:xfrm>
          <a:off x="0" y="3210893"/>
          <a:ext cx="7747000"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967"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altLang="en-US" sz="2000" kern="1200" dirty="0"/>
            <a:t>Polynomials: Raising a variable to a power</a:t>
          </a:r>
        </a:p>
        <a:p>
          <a:pPr marL="228600" lvl="1" indent="-228600" algn="l" defTabSz="889000">
            <a:lnSpc>
              <a:spcPct val="90000"/>
            </a:lnSpc>
            <a:spcBef>
              <a:spcPct val="0"/>
            </a:spcBef>
            <a:spcAft>
              <a:spcPct val="20000"/>
            </a:spcAft>
            <a:buChar char="•"/>
          </a:pPr>
          <a:r>
            <a:rPr lang="en-US" altLang="en-US" sz="2000" kern="1200" dirty="0"/>
            <a:t>Interaction terms: Multiplying two independent variables</a:t>
          </a:r>
        </a:p>
        <a:p>
          <a:pPr marL="228600" lvl="1" indent="-228600" algn="l" defTabSz="889000">
            <a:lnSpc>
              <a:spcPct val="90000"/>
            </a:lnSpc>
            <a:spcBef>
              <a:spcPct val="0"/>
            </a:spcBef>
            <a:spcAft>
              <a:spcPct val="20000"/>
            </a:spcAft>
            <a:buChar char="•"/>
          </a:pPr>
          <a:r>
            <a:rPr lang="en-US" altLang="en-US" sz="2000" kern="1200" dirty="0"/>
            <a:t>Others:</a:t>
          </a:r>
        </a:p>
        <a:p>
          <a:pPr marL="457200" lvl="2" indent="-228600" algn="l" defTabSz="889000">
            <a:lnSpc>
              <a:spcPct val="90000"/>
            </a:lnSpc>
            <a:spcBef>
              <a:spcPct val="0"/>
            </a:spcBef>
            <a:spcAft>
              <a:spcPct val="20000"/>
            </a:spcAft>
            <a:buChar char="•"/>
          </a:pPr>
          <a:r>
            <a:rPr lang="en-US" altLang="en-US" sz="2000" kern="1200" dirty="0"/>
            <a:t>Reciprocal of variable (1/x</a:t>
          </a:r>
          <a:r>
            <a:rPr lang="en-US" altLang="en-US" sz="2000" kern="1200" baseline="-25000" dirty="0"/>
            <a:t>i</a:t>
          </a:r>
          <a:r>
            <a:rPr lang="en-US" altLang="en-US" sz="2000" kern="1200" dirty="0"/>
            <a:t>), Per capita variables, Log transformations of IVs or DVs</a:t>
          </a:r>
        </a:p>
      </dsp:txBody>
      <dsp:txXfrm>
        <a:off x="0" y="3210893"/>
        <a:ext cx="7747000" cy="1656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A6A35-AA96-4FA2-9DC0-1CA74B1D163F}">
      <dsp:nvSpPr>
        <dsp:cNvPr id="0" name=""/>
        <dsp:cNvSpPr/>
      </dsp:nvSpPr>
      <dsp:spPr>
        <a:xfrm>
          <a:off x="0" y="431627"/>
          <a:ext cx="3803650" cy="8316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9B919B65-9623-40AB-9C7D-2448C87002C7}">
      <dsp:nvSpPr>
        <dsp:cNvPr id="0" name=""/>
        <dsp:cNvSpPr/>
      </dsp:nvSpPr>
      <dsp:spPr>
        <a:xfrm>
          <a:off x="190182" y="15479"/>
          <a:ext cx="2662555"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38" tIns="0" rIns="100638" bIns="0" numCol="1" spcCol="1270" anchor="ctr" anchorCtr="0">
          <a:noAutofit/>
        </a:bodyPr>
        <a:lstStyle/>
        <a:p>
          <a:pPr marL="0" lvl="0" indent="0" algn="l" defTabSz="889000">
            <a:lnSpc>
              <a:spcPct val="90000"/>
            </a:lnSpc>
            <a:spcBef>
              <a:spcPct val="0"/>
            </a:spcBef>
            <a:spcAft>
              <a:spcPct val="35000"/>
            </a:spcAft>
            <a:buNone/>
          </a:pPr>
          <a:r>
            <a:rPr lang="en-GB" sz="2000" kern="1200" dirty="0"/>
            <a:t>Is it a good model?</a:t>
          </a:r>
        </a:p>
      </dsp:txBody>
      <dsp:txXfrm>
        <a:off x="237737" y="63034"/>
        <a:ext cx="2567445" cy="879050"/>
      </dsp:txXfrm>
    </dsp:sp>
    <dsp:sp modelId="{B80B3671-07FD-4D0D-AC69-6103BC0E8D2A}">
      <dsp:nvSpPr>
        <dsp:cNvPr id="0" name=""/>
        <dsp:cNvSpPr/>
      </dsp:nvSpPr>
      <dsp:spPr>
        <a:xfrm>
          <a:off x="0" y="2015802"/>
          <a:ext cx="380365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24D73C-8550-48AD-B1BA-510BB585F947}">
      <dsp:nvSpPr>
        <dsp:cNvPr id="0" name=""/>
        <dsp:cNvSpPr/>
      </dsp:nvSpPr>
      <dsp:spPr>
        <a:xfrm>
          <a:off x="190182" y="1512360"/>
          <a:ext cx="2662555"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38" tIns="0" rIns="100638" bIns="0" numCol="1" spcCol="1270" anchor="ctr" anchorCtr="0">
          <a:noAutofit/>
        </a:bodyPr>
        <a:lstStyle/>
        <a:p>
          <a:pPr marL="0" lvl="0" indent="0" algn="l" defTabSz="889000">
            <a:lnSpc>
              <a:spcPct val="90000"/>
            </a:lnSpc>
            <a:spcBef>
              <a:spcPct val="0"/>
            </a:spcBef>
            <a:spcAft>
              <a:spcPct val="35000"/>
            </a:spcAft>
            <a:buNone/>
          </a:pPr>
          <a:r>
            <a:rPr lang="en-GB" sz="2000" kern="1200" dirty="0"/>
            <a:t>If so, what parameters are significant?</a:t>
          </a:r>
        </a:p>
      </dsp:txBody>
      <dsp:txXfrm>
        <a:off x="237737" y="1559915"/>
        <a:ext cx="2567445" cy="879050"/>
      </dsp:txXfrm>
    </dsp:sp>
    <dsp:sp modelId="{B103B9CD-86CF-4804-B28B-99067C0CF0AB}">
      <dsp:nvSpPr>
        <dsp:cNvPr id="0" name=""/>
        <dsp:cNvSpPr/>
      </dsp:nvSpPr>
      <dsp:spPr>
        <a:xfrm>
          <a:off x="0" y="3496320"/>
          <a:ext cx="380365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656946-C058-46E9-8A32-6E3FA068A84B}">
      <dsp:nvSpPr>
        <dsp:cNvPr id="0" name=""/>
        <dsp:cNvSpPr/>
      </dsp:nvSpPr>
      <dsp:spPr>
        <a:xfrm>
          <a:off x="190182" y="3009240"/>
          <a:ext cx="2662555"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638" tIns="0" rIns="100638" bIns="0" numCol="1" spcCol="1270" anchor="ctr" anchorCtr="0">
          <a:noAutofit/>
        </a:bodyPr>
        <a:lstStyle/>
        <a:p>
          <a:pPr marL="0" lvl="0" indent="0" algn="l" defTabSz="889000">
            <a:lnSpc>
              <a:spcPct val="90000"/>
            </a:lnSpc>
            <a:spcBef>
              <a:spcPct val="0"/>
            </a:spcBef>
            <a:spcAft>
              <a:spcPct val="35000"/>
            </a:spcAft>
            <a:buNone/>
          </a:pPr>
          <a:r>
            <a:rPr lang="en-GB" sz="2000" kern="1200" dirty="0"/>
            <a:t>What is the model?</a:t>
          </a:r>
        </a:p>
      </dsp:txBody>
      <dsp:txXfrm>
        <a:off x="237737" y="3056795"/>
        <a:ext cx="2567445"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CBB2A-D917-4B1E-9A0A-984CBCA22EAD}" type="datetimeFigureOut">
              <a:rPr lang="en-GB" smtClean="0"/>
              <a:t>14/10/2021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08739-0D93-4635-952D-1C37F4CE9EEA}" type="slidenum">
              <a:rPr lang="en-GB" smtClean="0"/>
              <a:t>‹#›</a:t>
            </a:fld>
            <a:endParaRPr lang="en-GB"/>
          </a:p>
        </p:txBody>
      </p:sp>
    </p:spTree>
    <p:extLst>
      <p:ext uri="{BB962C8B-B14F-4D97-AF65-F5344CB8AC3E}">
        <p14:creationId xmlns:p14="http://schemas.microsoft.com/office/powerpoint/2010/main" val="3326300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2</a:t>
            </a:fld>
            <a:endParaRPr lang="en-GB"/>
          </a:p>
        </p:txBody>
      </p:sp>
    </p:spTree>
    <p:extLst>
      <p:ext uri="{BB962C8B-B14F-4D97-AF65-F5344CB8AC3E}">
        <p14:creationId xmlns:p14="http://schemas.microsoft.com/office/powerpoint/2010/main" val="384292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Font typeface="Arial" panose="020B0604020202020204" pitchFamily="34" charset="0"/>
              <a:buChar char="•"/>
            </a:pPr>
            <a:r>
              <a:rPr lang="en-US" altLang="en-US" dirty="0"/>
              <a:t>Some potential explanatory variables are categorical and cannot be measured on a quantitative scale.</a:t>
            </a:r>
          </a:p>
          <a:p>
            <a:pPr marL="224325" indent="-224325">
              <a:buFont typeface="Arial" panose="020B0604020202020204" pitchFamily="34" charset="0"/>
              <a:buChar char="•"/>
            </a:pPr>
            <a:r>
              <a:rPr lang="en-US" altLang="en-US" dirty="0"/>
              <a:t>However, we often need to use these variables because they are related to the response variable.</a:t>
            </a:r>
          </a:p>
          <a:p>
            <a:pPr marL="224325" indent="-224325">
              <a:buFont typeface="Arial" panose="020B0604020202020204" pitchFamily="34" charset="0"/>
              <a:buChar char="•"/>
            </a:pPr>
            <a:r>
              <a:rPr lang="en-US" altLang="en-US" dirty="0"/>
              <a:t>The trick is to create </a:t>
            </a:r>
            <a:r>
              <a:rPr lang="en-US" altLang="en-US" b="1" dirty="0"/>
              <a:t>dummy </a:t>
            </a:r>
            <a:r>
              <a:rPr lang="en-US" altLang="en-US" dirty="0"/>
              <a:t>variables, also called </a:t>
            </a:r>
            <a:r>
              <a:rPr lang="en-US" altLang="en-US" b="1" dirty="0"/>
              <a:t>indicator </a:t>
            </a:r>
            <a:r>
              <a:rPr lang="en-US" altLang="en-US" dirty="0"/>
              <a:t>or </a:t>
            </a:r>
            <a:r>
              <a:rPr lang="en-US" altLang="en-US" b="1" dirty="0"/>
              <a:t>0-1</a:t>
            </a:r>
            <a:r>
              <a:rPr lang="en-US" altLang="en-US" dirty="0"/>
              <a:t> variables.</a:t>
            </a:r>
          </a:p>
          <a:p>
            <a:pPr marL="224325" indent="-224325">
              <a:buFont typeface="Arial" panose="020B0604020202020204" pitchFamily="34" charset="0"/>
              <a:buChar char="•"/>
            </a:pPr>
            <a:r>
              <a:rPr lang="en-US" altLang="en-US" dirty="0"/>
              <a:t>These are variables that indicate the category a given observation is in.</a:t>
            </a:r>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11</a:t>
            </a:fld>
            <a:endParaRPr lang="en-US" altLang="en-US"/>
          </a:p>
        </p:txBody>
      </p:sp>
    </p:spTree>
    <p:extLst>
      <p:ext uri="{BB962C8B-B14F-4D97-AF65-F5344CB8AC3E}">
        <p14:creationId xmlns:p14="http://schemas.microsoft.com/office/powerpoint/2010/main" val="1543629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Open Bank </a:t>
            </a:r>
            <a:r>
              <a:rPr lang="en-US" altLang="en-US" dirty="0" err="1"/>
              <a:t>Data.sav</a:t>
            </a:r>
            <a:endParaRPr lang="en-US" altLang="en-US" dirty="0"/>
          </a:p>
          <a:p>
            <a:r>
              <a:rPr lang="en-US" altLang="en-US" dirty="0"/>
              <a:t>For each of the 208 employees, the data set includes the following variables:</a:t>
            </a:r>
          </a:p>
          <a:p>
            <a:pPr marL="168244" indent="-168244">
              <a:spcBef>
                <a:spcPct val="40000"/>
              </a:spcBef>
              <a:buFont typeface="Arial" panose="020B0604020202020204" pitchFamily="34" charset="0"/>
              <a:buChar char="•"/>
            </a:pPr>
            <a:r>
              <a:rPr lang="en-US" altLang="en-US" dirty="0" err="1"/>
              <a:t>EducLev</a:t>
            </a:r>
            <a:r>
              <a:rPr lang="en-US" altLang="en-US" dirty="0"/>
              <a:t>: education level, a categorical variable with categories 1 (Less</a:t>
            </a:r>
            <a:r>
              <a:rPr lang="en-US" altLang="en-US" baseline="0" dirty="0"/>
              <a:t> than UG</a:t>
            </a:r>
            <a:r>
              <a:rPr lang="en-US" altLang="en-US" dirty="0"/>
              <a:t>), 2 (Some UG studies), 3 (UG degree), 4 (Some PG studies) and 5 (PG</a:t>
            </a:r>
            <a:r>
              <a:rPr lang="en-US" altLang="en-US" baseline="0" dirty="0"/>
              <a:t> Degree</a:t>
            </a:r>
            <a:r>
              <a:rPr lang="en-US" altLang="en-US" dirty="0"/>
              <a:t>) </a:t>
            </a:r>
          </a:p>
          <a:p>
            <a:pPr marL="168244" indent="-168244">
              <a:spcBef>
                <a:spcPct val="40000"/>
              </a:spcBef>
              <a:buFont typeface="Arial" panose="020B0604020202020204" pitchFamily="34" charset="0"/>
              <a:buChar char="•"/>
            </a:pPr>
            <a:r>
              <a:rPr lang="en-US" altLang="en-US" dirty="0" err="1"/>
              <a:t>JobGrade</a:t>
            </a:r>
            <a:r>
              <a:rPr lang="en-US" altLang="en-US" dirty="0"/>
              <a:t>: a categorical variable indicating the current job level, the possible levels being from 1-6 (6 is highest)</a:t>
            </a:r>
          </a:p>
          <a:p>
            <a:pPr marL="168244" indent="-168244">
              <a:spcBef>
                <a:spcPct val="40000"/>
              </a:spcBef>
              <a:buFont typeface="Arial" panose="020B0604020202020204" pitchFamily="34" charset="0"/>
              <a:buChar char="•"/>
            </a:pPr>
            <a:r>
              <a:rPr lang="en-US" altLang="en-US" dirty="0" err="1"/>
              <a:t>YrHired</a:t>
            </a:r>
            <a:r>
              <a:rPr lang="en-US" altLang="en-US" dirty="0"/>
              <a:t>: year employee was hired</a:t>
            </a:r>
          </a:p>
          <a:p>
            <a:pPr marL="168244" indent="-168244">
              <a:spcBef>
                <a:spcPct val="40000"/>
              </a:spcBef>
              <a:buFont typeface="Arial" panose="020B0604020202020204" pitchFamily="34" charset="0"/>
              <a:buChar char="•"/>
            </a:pPr>
            <a:r>
              <a:rPr lang="en-US" altLang="en-US" dirty="0" err="1"/>
              <a:t>YrBorn</a:t>
            </a:r>
            <a:r>
              <a:rPr lang="en-US" altLang="en-US" dirty="0"/>
              <a:t>: year employee was born</a:t>
            </a:r>
          </a:p>
          <a:p>
            <a:pPr marL="168244" indent="-168244">
              <a:spcBef>
                <a:spcPct val="40000"/>
              </a:spcBef>
              <a:buFont typeface="Arial" panose="020B0604020202020204" pitchFamily="34" charset="0"/>
              <a:buChar char="•"/>
            </a:pPr>
            <a:r>
              <a:rPr lang="en-US" altLang="en-US" dirty="0"/>
              <a:t>Gender: a categorical variable with values “Female” and “Male”</a:t>
            </a:r>
          </a:p>
          <a:p>
            <a:pPr marL="168244" indent="-168244">
              <a:buFont typeface="Arial" panose="020B0604020202020204" pitchFamily="34" charset="0"/>
              <a:buChar char="•"/>
            </a:pPr>
            <a:r>
              <a:rPr lang="en-US" altLang="en-US" dirty="0" err="1"/>
              <a:t>YrsPrior</a:t>
            </a:r>
            <a:r>
              <a:rPr lang="en-US" altLang="en-US" dirty="0"/>
              <a:t>: number of years of work experience at another bank prior to working at the current</a:t>
            </a:r>
            <a:r>
              <a:rPr lang="en-US" altLang="en-US" baseline="0" dirty="0"/>
              <a:t> bank</a:t>
            </a:r>
            <a:endParaRPr lang="en-US" altLang="en-US" dirty="0"/>
          </a:p>
          <a:p>
            <a:pPr marL="168244" indent="-168244">
              <a:buFont typeface="Arial" panose="020B0604020202020204" pitchFamily="34" charset="0"/>
              <a:buChar char="•"/>
            </a:pPr>
            <a:r>
              <a:rPr lang="en-US" altLang="en-US" dirty="0" err="1"/>
              <a:t>PCJob</a:t>
            </a:r>
            <a:r>
              <a:rPr lang="en-US" altLang="en-US" dirty="0"/>
              <a:t>: a dummy variable with value 1 if the employee’s current job requires</a:t>
            </a:r>
            <a:r>
              <a:rPr lang="en-US" altLang="en-US" baseline="0" dirty="0"/>
              <a:t> data entry and / or analysis </a:t>
            </a:r>
            <a:r>
              <a:rPr lang="en-US" altLang="en-US" dirty="0"/>
              <a:t>and value 0 otherwise</a:t>
            </a:r>
          </a:p>
          <a:p>
            <a:pPr marL="168244" indent="-168244">
              <a:buFont typeface="Arial" panose="020B0604020202020204" pitchFamily="34" charset="0"/>
              <a:buChar char="•"/>
            </a:pPr>
            <a:r>
              <a:rPr lang="en-US" altLang="en-US" dirty="0"/>
              <a:t>Salary: current annual salary in thousands of GBPs</a:t>
            </a:r>
          </a:p>
          <a:p>
            <a:pPr lvl="1">
              <a:spcBef>
                <a:spcPct val="40000"/>
              </a:spcBef>
            </a:pPr>
            <a:endParaRPr lang="en-US" altLang="en-US" dirty="0"/>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12</a:t>
            </a:fld>
            <a:endParaRPr lang="en-US" altLang="en-US"/>
          </a:p>
        </p:txBody>
      </p:sp>
    </p:spTree>
    <p:extLst>
      <p:ext uri="{BB962C8B-B14F-4D97-AF65-F5344CB8AC3E}">
        <p14:creationId xmlns:p14="http://schemas.microsoft.com/office/powerpoint/2010/main" val="1283760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2000" dirty="0"/>
              <a:t>Gender </a:t>
            </a:r>
            <a:r>
              <a:rPr lang="en-US" altLang="en-US" sz="2000" dirty="0">
                <a:sym typeface="Symbol" pitchFamily="18" charset="2"/>
              </a:rPr>
              <a:t> Indicator (Dummy) Variable</a:t>
            </a:r>
          </a:p>
          <a:p>
            <a:pPr lvl="1">
              <a:lnSpc>
                <a:spcPct val="80000"/>
              </a:lnSpc>
            </a:pPr>
            <a:r>
              <a:rPr lang="en-US" altLang="en-US" sz="1800" dirty="0"/>
              <a:t>1 = in the category</a:t>
            </a:r>
          </a:p>
          <a:p>
            <a:pPr lvl="1">
              <a:lnSpc>
                <a:spcPct val="80000"/>
              </a:lnSpc>
            </a:pPr>
            <a:r>
              <a:rPr lang="en-US" altLang="en-US" sz="1800" dirty="0"/>
              <a:t>0 = not in the category</a:t>
            </a:r>
          </a:p>
          <a:p>
            <a:pPr lvl="4">
              <a:lnSpc>
                <a:spcPct val="80000"/>
              </a:lnSpc>
            </a:pPr>
            <a:endParaRPr lang="en-US" altLang="en-US" sz="1400" dirty="0"/>
          </a:p>
          <a:p>
            <a:pPr marL="0" indent="-226800">
              <a:lnSpc>
                <a:spcPct val="80000"/>
              </a:lnSpc>
              <a:buFont typeface="Arial" panose="020B0604020202020204" pitchFamily="34" charset="0"/>
              <a:buChar char="•"/>
            </a:pPr>
            <a:r>
              <a:rPr lang="en-US" altLang="en-US" sz="2000" dirty="0"/>
              <a:t>Transform</a:t>
            </a:r>
          </a:p>
          <a:p>
            <a:pPr marL="457200" lvl="2" indent="-226800">
              <a:lnSpc>
                <a:spcPct val="80000"/>
              </a:lnSpc>
              <a:buFont typeface="Arial" panose="020B0604020202020204" pitchFamily="34" charset="0"/>
              <a:buChar char="•"/>
            </a:pPr>
            <a:r>
              <a:rPr lang="en-US" altLang="en-US" sz="1800" dirty="0"/>
              <a:t>Recode Into </a:t>
            </a:r>
            <a:r>
              <a:rPr lang="en-US" altLang="en-US" sz="1800" b="1" u="sng" dirty="0"/>
              <a:t>Different</a:t>
            </a:r>
            <a:r>
              <a:rPr lang="en-US" altLang="en-US" sz="1800" dirty="0"/>
              <a:t> Variables</a:t>
            </a:r>
          </a:p>
          <a:p>
            <a:pPr marL="457200" marR="0" lvl="2" indent="-226800"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altLang="en-US" sz="1800" dirty="0"/>
              <a:t>Use Different variable (rather than same) so that you never loose original data</a:t>
            </a:r>
          </a:p>
          <a:p>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14</a:t>
            </a:fld>
            <a:endParaRPr lang="en-GB"/>
          </a:p>
        </p:txBody>
      </p:sp>
    </p:spTree>
    <p:extLst>
      <p:ext uri="{BB962C8B-B14F-4D97-AF65-F5344CB8AC3E}">
        <p14:creationId xmlns:p14="http://schemas.microsoft.com/office/powerpoint/2010/main" val="589254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2000" dirty="0"/>
              <a:t>Gender </a:t>
            </a:r>
            <a:r>
              <a:rPr lang="en-US" altLang="en-US" sz="2000" dirty="0">
                <a:sym typeface="Symbol" pitchFamily="18" charset="2"/>
              </a:rPr>
              <a:t> Indicator (Dummy) Variable</a:t>
            </a:r>
          </a:p>
          <a:p>
            <a:pPr lvl="1">
              <a:lnSpc>
                <a:spcPct val="80000"/>
              </a:lnSpc>
            </a:pPr>
            <a:r>
              <a:rPr lang="en-US" altLang="en-US" sz="1800" dirty="0"/>
              <a:t>1 = in the category</a:t>
            </a:r>
          </a:p>
          <a:p>
            <a:pPr lvl="1">
              <a:lnSpc>
                <a:spcPct val="80000"/>
              </a:lnSpc>
            </a:pPr>
            <a:r>
              <a:rPr lang="en-US" altLang="en-US" sz="1800" dirty="0"/>
              <a:t>0 = not in the category</a:t>
            </a:r>
          </a:p>
          <a:p>
            <a:pPr lvl="4">
              <a:lnSpc>
                <a:spcPct val="80000"/>
              </a:lnSpc>
            </a:pPr>
            <a:endParaRPr lang="en-US" altLang="en-US" sz="1400" dirty="0"/>
          </a:p>
          <a:p>
            <a:pPr marL="0" indent="-226800">
              <a:lnSpc>
                <a:spcPct val="80000"/>
              </a:lnSpc>
              <a:buFont typeface="Arial" panose="020B0604020202020204" pitchFamily="34" charset="0"/>
              <a:buChar char="•"/>
            </a:pPr>
            <a:r>
              <a:rPr lang="en-US" altLang="en-US" sz="2000" dirty="0"/>
              <a:t>Transform</a:t>
            </a:r>
          </a:p>
          <a:p>
            <a:pPr marL="457200" lvl="2" indent="-226800">
              <a:lnSpc>
                <a:spcPct val="80000"/>
              </a:lnSpc>
              <a:buFont typeface="Arial" panose="020B0604020202020204" pitchFamily="34" charset="0"/>
              <a:buChar char="•"/>
            </a:pPr>
            <a:r>
              <a:rPr lang="en-US" altLang="en-US" sz="1800" dirty="0"/>
              <a:t>Recode Into </a:t>
            </a:r>
            <a:r>
              <a:rPr lang="en-US" altLang="en-US" sz="1800" b="1" u="sng" dirty="0"/>
              <a:t>Different</a:t>
            </a:r>
            <a:r>
              <a:rPr lang="en-US" altLang="en-US" sz="1800" dirty="0"/>
              <a:t> Variables</a:t>
            </a:r>
          </a:p>
          <a:p>
            <a:pPr marL="457200" lvl="2" indent="-226800">
              <a:lnSpc>
                <a:spcPct val="80000"/>
              </a:lnSpc>
              <a:buFont typeface="Arial" panose="020B0604020202020204" pitchFamily="34" charset="0"/>
              <a:buChar char="•"/>
            </a:pPr>
            <a:r>
              <a:rPr lang="en-US" altLang="en-US" sz="1800" dirty="0"/>
              <a:t>Use Different variable (rather than same) so that you never loose original data</a:t>
            </a:r>
          </a:p>
          <a:p>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15</a:t>
            </a:fld>
            <a:endParaRPr lang="en-GB"/>
          </a:p>
        </p:txBody>
      </p:sp>
    </p:spTree>
    <p:extLst>
      <p:ext uri="{BB962C8B-B14F-4D97-AF65-F5344CB8AC3E}">
        <p14:creationId xmlns:p14="http://schemas.microsoft.com/office/powerpoint/2010/main" val="58925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6800">
              <a:lnSpc>
                <a:spcPct val="80000"/>
              </a:lnSpc>
              <a:buFont typeface="Arial" panose="020B0604020202020204" pitchFamily="34" charset="0"/>
              <a:buChar char="•"/>
            </a:pPr>
            <a:r>
              <a:rPr lang="en-US" altLang="en-US" sz="2000" dirty="0"/>
              <a:t>Select ‘Gender’ then arrow</a:t>
            </a:r>
            <a:endParaRPr lang="en-US" altLang="en-US" sz="1400" dirty="0"/>
          </a:p>
          <a:p>
            <a:pPr marL="0" indent="-226800">
              <a:lnSpc>
                <a:spcPct val="80000"/>
              </a:lnSpc>
              <a:buFont typeface="Arial" panose="020B0604020202020204" pitchFamily="34" charset="0"/>
              <a:buChar char="•"/>
            </a:pPr>
            <a:r>
              <a:rPr lang="en-US" altLang="en-US" sz="2000" dirty="0"/>
              <a:t>In NAME type Female</a:t>
            </a:r>
          </a:p>
          <a:p>
            <a:pPr marL="0" indent="-226800">
              <a:lnSpc>
                <a:spcPct val="80000"/>
              </a:lnSpc>
              <a:buFont typeface="Arial" panose="020B0604020202020204" pitchFamily="34" charset="0"/>
              <a:buChar char="•"/>
            </a:pPr>
            <a:r>
              <a:rPr lang="en-US" altLang="en-US" sz="2000" dirty="0"/>
              <a:t>Hit Change</a:t>
            </a:r>
          </a:p>
          <a:p>
            <a:pPr marL="0" indent="-226800">
              <a:lnSpc>
                <a:spcPct val="80000"/>
              </a:lnSpc>
              <a:buFont typeface="Arial" panose="020B0604020202020204" pitchFamily="34" charset="0"/>
              <a:buChar char="•"/>
            </a:pPr>
            <a:r>
              <a:rPr lang="en-US" altLang="en-US" sz="2000" dirty="0"/>
              <a:t>Hit Old and New Values</a:t>
            </a:r>
          </a:p>
          <a:p>
            <a:pPr marL="0" indent="-226800">
              <a:lnSpc>
                <a:spcPct val="80000"/>
              </a:lnSpc>
              <a:buFont typeface="Arial" panose="020B0604020202020204" pitchFamily="34" charset="0"/>
              <a:buChar char="•"/>
            </a:pPr>
            <a:endParaRPr lang="en-US" altLang="en-US" sz="2000" dirty="0"/>
          </a:p>
          <a:p>
            <a:pPr marL="0" indent="-226800">
              <a:lnSpc>
                <a:spcPct val="80000"/>
              </a:lnSpc>
              <a:buFont typeface="Arial" panose="020B0604020202020204" pitchFamily="34" charset="0"/>
              <a:buChar char="•"/>
            </a:pPr>
            <a:r>
              <a:rPr lang="en-US" altLang="en-US" sz="2000" dirty="0"/>
              <a:t>Next Screen</a:t>
            </a:r>
          </a:p>
          <a:p>
            <a:pPr marL="0" indent="-226800">
              <a:lnSpc>
                <a:spcPct val="80000"/>
              </a:lnSpc>
              <a:buFont typeface="Arial" panose="020B0604020202020204" pitchFamily="34" charset="0"/>
              <a:buChar char="•"/>
            </a:pPr>
            <a:r>
              <a:rPr lang="en-US" altLang="en-US" sz="2000" dirty="0"/>
              <a:t>Old Value: Female	New Value: 1 	Then ‘Add’</a:t>
            </a:r>
          </a:p>
          <a:p>
            <a:pPr marL="0" indent="-226800">
              <a:lnSpc>
                <a:spcPct val="80000"/>
              </a:lnSpc>
              <a:buFont typeface="Arial" panose="020B0604020202020204" pitchFamily="34" charset="0"/>
              <a:buChar char="•"/>
            </a:pPr>
            <a:r>
              <a:rPr lang="en-US" altLang="en-US" sz="2000" dirty="0"/>
              <a:t>Tick ‘All other Values’	New Value: 0		Then ‘Add’</a:t>
            </a:r>
          </a:p>
          <a:p>
            <a:pPr marL="0" indent="-226800">
              <a:lnSpc>
                <a:spcPct val="80000"/>
              </a:lnSpc>
              <a:buFont typeface="Arial" panose="020B0604020202020204" pitchFamily="34" charset="0"/>
              <a:buChar char="•"/>
            </a:pPr>
            <a:r>
              <a:rPr lang="en-US" altLang="en-US" sz="2000" dirty="0"/>
              <a:t>Then ‘Continue’</a:t>
            </a:r>
          </a:p>
          <a:p>
            <a:pPr marL="0" indent="-226800">
              <a:lnSpc>
                <a:spcPct val="80000"/>
              </a:lnSpc>
              <a:buFont typeface="Arial" panose="020B0604020202020204" pitchFamily="34" charset="0"/>
              <a:buChar char="•"/>
            </a:pPr>
            <a:r>
              <a:rPr lang="en-US" altLang="en-US" sz="2000" dirty="0"/>
              <a:t>Then ‘OK’</a:t>
            </a:r>
          </a:p>
          <a:p>
            <a:pPr marL="0" indent="-226800">
              <a:lnSpc>
                <a:spcPct val="80000"/>
              </a:lnSpc>
              <a:buFont typeface="Arial" panose="020B0604020202020204" pitchFamily="34" charset="0"/>
              <a:buChar char="•"/>
            </a:pPr>
            <a:endParaRPr lang="en-US" altLang="en-US" sz="2000" dirty="0"/>
          </a:p>
          <a:p>
            <a:pPr marL="0" indent="-226800">
              <a:lnSpc>
                <a:spcPct val="80000"/>
              </a:lnSpc>
              <a:buFont typeface="Arial" panose="020B0604020202020204" pitchFamily="34" charset="0"/>
              <a:buChar char="•"/>
            </a:pPr>
            <a:r>
              <a:rPr lang="en-US" altLang="en-US" sz="2000" dirty="0"/>
              <a:t>Note: When identifying the ‘old’ value – this must match exactly; watch</a:t>
            </a:r>
            <a:r>
              <a:rPr lang="en-US" altLang="en-US" sz="2000" baseline="0" dirty="0"/>
              <a:t> upper versus lower case, spaces, punctuation/symbols, etc.</a:t>
            </a:r>
            <a:endParaRPr lang="en-US" altLang="en-US" sz="2000" dirty="0"/>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16</a:t>
            </a:fld>
            <a:endParaRPr lang="en-US" altLang="en-US"/>
          </a:p>
        </p:txBody>
      </p:sp>
    </p:spTree>
    <p:extLst>
      <p:ext uri="{BB962C8B-B14F-4D97-AF65-F5344CB8AC3E}">
        <p14:creationId xmlns:p14="http://schemas.microsoft.com/office/powerpoint/2010/main" val="38153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6800">
              <a:lnSpc>
                <a:spcPct val="80000"/>
              </a:lnSpc>
              <a:buFont typeface="Arial" panose="020B0604020202020204" pitchFamily="34" charset="0"/>
              <a:buChar char="•"/>
            </a:pPr>
            <a:r>
              <a:rPr lang="en-US" altLang="en-US" sz="2000" dirty="0"/>
              <a:t>Hit</a:t>
            </a:r>
            <a:r>
              <a:rPr lang="en-US" altLang="en-US" sz="2000" baseline="0" dirty="0"/>
              <a:t> Reset to clear the previous change</a:t>
            </a:r>
          </a:p>
          <a:p>
            <a:pPr marL="0" indent="-226800">
              <a:lnSpc>
                <a:spcPct val="80000"/>
              </a:lnSpc>
              <a:buFont typeface="Arial" panose="020B0604020202020204" pitchFamily="34" charset="0"/>
              <a:buChar char="•"/>
            </a:pPr>
            <a:endParaRPr lang="en-US" altLang="en-US" sz="2000" dirty="0"/>
          </a:p>
          <a:p>
            <a:pPr marL="0" indent="-226800">
              <a:lnSpc>
                <a:spcPct val="80000"/>
              </a:lnSpc>
              <a:buFont typeface="Arial" panose="020B0604020202020204" pitchFamily="34" charset="0"/>
              <a:buChar char="•"/>
            </a:pPr>
            <a:r>
              <a:rPr lang="en-US" altLang="en-US" sz="2000" dirty="0"/>
              <a:t>Select ‘Gender’ then arrow</a:t>
            </a:r>
            <a:endParaRPr lang="en-US" altLang="en-US" sz="1400" dirty="0"/>
          </a:p>
          <a:p>
            <a:pPr marL="0" indent="-226800">
              <a:lnSpc>
                <a:spcPct val="80000"/>
              </a:lnSpc>
              <a:buFont typeface="Arial" panose="020B0604020202020204" pitchFamily="34" charset="0"/>
              <a:buChar char="•"/>
            </a:pPr>
            <a:r>
              <a:rPr lang="en-US" altLang="en-US" sz="2000" dirty="0"/>
              <a:t>In NAME type Male </a:t>
            </a:r>
          </a:p>
          <a:p>
            <a:pPr marL="0" indent="-226800">
              <a:lnSpc>
                <a:spcPct val="80000"/>
              </a:lnSpc>
              <a:buFont typeface="Arial" panose="020B0604020202020204" pitchFamily="34" charset="0"/>
              <a:buChar char="•"/>
            </a:pPr>
            <a:r>
              <a:rPr lang="en-US" altLang="en-US" sz="2000" dirty="0"/>
              <a:t>Hit Change</a:t>
            </a:r>
          </a:p>
          <a:p>
            <a:pPr marL="0" indent="-226800">
              <a:lnSpc>
                <a:spcPct val="80000"/>
              </a:lnSpc>
              <a:buFont typeface="Arial" panose="020B0604020202020204" pitchFamily="34" charset="0"/>
              <a:buChar char="•"/>
            </a:pPr>
            <a:r>
              <a:rPr lang="en-US" altLang="en-US" sz="2000" dirty="0"/>
              <a:t>Hit Old and New Values</a:t>
            </a:r>
          </a:p>
          <a:p>
            <a:pPr marL="0" indent="-226800">
              <a:lnSpc>
                <a:spcPct val="80000"/>
              </a:lnSpc>
              <a:buFont typeface="Arial" panose="020B0604020202020204" pitchFamily="34" charset="0"/>
              <a:buChar char="•"/>
            </a:pPr>
            <a:endParaRPr lang="en-US" altLang="en-US" sz="2000" dirty="0"/>
          </a:p>
          <a:p>
            <a:pPr marL="0" indent="-226800">
              <a:lnSpc>
                <a:spcPct val="80000"/>
              </a:lnSpc>
              <a:buFont typeface="Arial" panose="020B0604020202020204" pitchFamily="34" charset="0"/>
              <a:buChar char="•"/>
            </a:pPr>
            <a:r>
              <a:rPr lang="en-US" altLang="en-US" sz="2000" dirty="0"/>
              <a:t>Next Screen</a:t>
            </a:r>
          </a:p>
          <a:p>
            <a:pPr marL="0" indent="-226800">
              <a:lnSpc>
                <a:spcPct val="80000"/>
              </a:lnSpc>
              <a:buFont typeface="Arial" panose="020B0604020202020204" pitchFamily="34" charset="0"/>
              <a:buChar char="•"/>
            </a:pPr>
            <a:r>
              <a:rPr lang="en-US" altLang="en-US" sz="2000" dirty="0"/>
              <a:t>Old Value: Male	New Value: 1 	Then ‘Add’</a:t>
            </a:r>
          </a:p>
          <a:p>
            <a:pPr marL="0" indent="-226800">
              <a:lnSpc>
                <a:spcPct val="80000"/>
              </a:lnSpc>
              <a:buFont typeface="Arial" panose="020B0604020202020204" pitchFamily="34" charset="0"/>
              <a:buChar char="•"/>
            </a:pPr>
            <a:r>
              <a:rPr lang="en-US" altLang="en-US" sz="2000" dirty="0"/>
              <a:t>Tick ‘All other Values’	New Value: 0		Then ‘Add’</a:t>
            </a:r>
          </a:p>
          <a:p>
            <a:pPr marL="0" indent="-226800">
              <a:lnSpc>
                <a:spcPct val="80000"/>
              </a:lnSpc>
              <a:buFont typeface="Arial" panose="020B0604020202020204" pitchFamily="34" charset="0"/>
              <a:buChar char="•"/>
            </a:pPr>
            <a:r>
              <a:rPr lang="en-US" altLang="en-US" sz="2000" dirty="0"/>
              <a:t>Then ‘Continue’</a:t>
            </a:r>
          </a:p>
          <a:p>
            <a:pPr marL="0" indent="-226800">
              <a:lnSpc>
                <a:spcPct val="80000"/>
              </a:lnSpc>
              <a:buFont typeface="Arial" panose="020B0604020202020204" pitchFamily="34" charset="0"/>
              <a:buChar char="•"/>
            </a:pPr>
            <a:r>
              <a:rPr lang="en-US" altLang="en-US" sz="2000" dirty="0"/>
              <a:t>Then ‘OK’</a:t>
            </a:r>
          </a:p>
          <a:p>
            <a:pPr marL="0" indent="-226800">
              <a:lnSpc>
                <a:spcPct val="80000"/>
              </a:lnSpc>
              <a:buFont typeface="Arial" panose="020B0604020202020204" pitchFamily="34" charset="0"/>
              <a:buChar char="•"/>
            </a:pPr>
            <a:endParaRPr lang="en-US" altLang="en-US" sz="2000" dirty="0"/>
          </a:p>
          <a:p>
            <a:pPr marL="0" marR="0" indent="-226800"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altLang="en-US" sz="2000" dirty="0"/>
              <a:t>Note: When identifying the ‘old’ value – this must match exactly; watch</a:t>
            </a:r>
            <a:r>
              <a:rPr lang="en-US" altLang="en-US" sz="2000" baseline="0" dirty="0"/>
              <a:t> upper versus lower case, spaces, punctuation/symbols, etc.</a:t>
            </a:r>
            <a:endParaRPr lang="en-US" altLang="en-US" sz="2000" dirty="0"/>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17</a:t>
            </a:fld>
            <a:endParaRPr lang="en-US" altLang="en-US"/>
          </a:p>
        </p:txBody>
      </p:sp>
    </p:spTree>
    <p:extLst>
      <p:ext uri="{BB962C8B-B14F-4D97-AF65-F5344CB8AC3E}">
        <p14:creationId xmlns:p14="http://schemas.microsoft.com/office/powerpoint/2010/main" val="381534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400" dirty="0"/>
              <a:t>Variable view (if desirable)</a:t>
            </a:r>
          </a:p>
          <a:p>
            <a:pPr marL="336488" indent="-336488">
              <a:buFont typeface="Arial" panose="020B0604020202020204" pitchFamily="34" charset="0"/>
              <a:buChar char="•"/>
            </a:pPr>
            <a:r>
              <a:rPr lang="en-US" altLang="en-US" dirty="0"/>
              <a:t>Set decimal places to 0</a:t>
            </a:r>
          </a:p>
          <a:p>
            <a:pPr marL="336488" indent="-336488">
              <a:buFont typeface="Arial" panose="020B0604020202020204" pitchFamily="34" charset="0"/>
              <a:buChar char="•"/>
            </a:pPr>
            <a:r>
              <a:rPr lang="en-US" altLang="en-US" dirty="0"/>
              <a:t>Could center alignment</a:t>
            </a:r>
          </a:p>
          <a:p>
            <a:pPr marL="336488" indent="-336488">
              <a:buFont typeface="Arial" panose="020B0604020202020204" pitchFamily="34" charset="0"/>
              <a:buChar char="•"/>
            </a:pPr>
            <a:r>
              <a:rPr lang="en-US" altLang="en-US" dirty="0"/>
              <a:t>Define variables for Female</a:t>
            </a:r>
            <a:r>
              <a:rPr lang="en-US" altLang="en-US" baseline="0" dirty="0"/>
              <a:t> as:</a:t>
            </a:r>
            <a:endParaRPr lang="en-US" altLang="en-US" dirty="0"/>
          </a:p>
          <a:p>
            <a:pPr marL="785138" lvl="1" indent="-336488">
              <a:buFont typeface="Arial" panose="020B0604020202020204" pitchFamily="34" charset="0"/>
              <a:buChar char="•"/>
            </a:pPr>
            <a:r>
              <a:rPr lang="en-US" altLang="en-US" dirty="0"/>
              <a:t>1 = Female</a:t>
            </a:r>
          </a:p>
          <a:p>
            <a:pPr marL="785138" lvl="1" indent="-336488">
              <a:buFont typeface="Arial" panose="020B0604020202020204" pitchFamily="34" charset="0"/>
              <a:buChar char="•"/>
            </a:pPr>
            <a:r>
              <a:rPr lang="en-US" altLang="en-US" dirty="0"/>
              <a:t>0 = Male</a:t>
            </a:r>
          </a:p>
          <a:p>
            <a:pPr marL="336488" indent="-336488">
              <a:buFont typeface="Arial" panose="020B0604020202020204" pitchFamily="34" charset="0"/>
              <a:buChar char="•"/>
            </a:pPr>
            <a:r>
              <a:rPr lang="en-US" altLang="en-US" dirty="0"/>
              <a:t>Define variables for Male</a:t>
            </a:r>
            <a:r>
              <a:rPr lang="en-US" altLang="en-US" baseline="0" dirty="0"/>
              <a:t> as:</a:t>
            </a:r>
            <a:endParaRPr lang="en-US" altLang="en-US" dirty="0"/>
          </a:p>
          <a:p>
            <a:pPr marL="785138" lvl="1" indent="-336488">
              <a:buFont typeface="Arial" panose="020B0604020202020204" pitchFamily="34" charset="0"/>
              <a:buChar char="•"/>
            </a:pPr>
            <a:r>
              <a:rPr lang="en-US" altLang="en-US" dirty="0"/>
              <a:t>1 = Male</a:t>
            </a:r>
          </a:p>
          <a:p>
            <a:pPr marL="785138" lvl="1" indent="-336488">
              <a:buFont typeface="Arial" panose="020B0604020202020204" pitchFamily="34" charset="0"/>
              <a:buChar char="•"/>
            </a:pPr>
            <a:r>
              <a:rPr lang="en-US" altLang="en-US" dirty="0"/>
              <a:t>0 = Female</a:t>
            </a:r>
          </a:p>
          <a:p>
            <a:endParaRPr lang="en-GB" dirty="0"/>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18</a:t>
            </a:fld>
            <a:endParaRPr lang="en-US" altLang="en-US"/>
          </a:p>
        </p:txBody>
      </p:sp>
    </p:spTree>
    <p:extLst>
      <p:ext uri="{BB962C8B-B14F-4D97-AF65-F5344CB8AC3E}">
        <p14:creationId xmlns:p14="http://schemas.microsoft.com/office/powerpoint/2010/main" val="1694628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Font typeface="Arial" panose="020B0604020202020204" pitchFamily="34" charset="0"/>
              <a:buChar char="•"/>
            </a:pPr>
            <a:r>
              <a:rPr lang="en-US" altLang="en-US" dirty="0"/>
              <a:t>This second rule is a technical one. If we violate it the software will give us an error message.</a:t>
            </a:r>
          </a:p>
          <a:p>
            <a:pPr marL="224325" indent="-224325">
              <a:buFont typeface="Arial" panose="020B0604020202020204" pitchFamily="34" charset="0"/>
              <a:buChar char="•"/>
            </a:pPr>
            <a:r>
              <a:rPr lang="en-US" altLang="en-US" dirty="0"/>
              <a:t>For example, gender actually has 2 categories, so any one of these variables can be used. </a:t>
            </a:r>
          </a:p>
          <a:p>
            <a:pPr marL="681525" marR="0" lvl="1" indent="-2243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t>For a</a:t>
            </a:r>
            <a:r>
              <a:rPr lang="en-US" altLang="en-US" baseline="0" dirty="0"/>
              <a:t> future </a:t>
            </a:r>
            <a:r>
              <a:rPr lang="en-US" altLang="en-US" dirty="0"/>
              <a:t>example, education has 5 categories, so any one of these variables can be left out</a:t>
            </a:r>
          </a:p>
          <a:p>
            <a:pPr marL="681525" marR="0" lvl="1" indent="-2243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t>However, it makes sense – with ordinal data – that the highest or lowest</a:t>
            </a:r>
            <a:r>
              <a:rPr lang="en-US" altLang="en-US" baseline="0" dirty="0"/>
              <a:t> category be the reference category to ease interpretation</a:t>
            </a:r>
            <a:r>
              <a:rPr lang="en-US" altLang="en-US" dirty="0"/>
              <a:t>. </a:t>
            </a:r>
          </a:p>
          <a:p>
            <a:pPr marL="224325" indent="-224325">
              <a:buFont typeface="Arial" panose="020B0604020202020204" pitchFamily="34" charset="0"/>
              <a:buChar char="•"/>
            </a:pPr>
            <a:r>
              <a:rPr lang="en-US" altLang="en-US" dirty="0"/>
              <a:t>The omitted dummy then corresponds to the </a:t>
            </a:r>
            <a:r>
              <a:rPr lang="en-US" altLang="en-US" b="1" dirty="0"/>
              <a:t>reference</a:t>
            </a:r>
            <a:r>
              <a:rPr lang="en-US" altLang="en-US" dirty="0"/>
              <a:t> category. </a:t>
            </a:r>
          </a:p>
          <a:p>
            <a:pPr marL="224325" indent="-224325">
              <a:buFont typeface="Arial" panose="020B0604020202020204" pitchFamily="34" charset="0"/>
              <a:buChar char="•"/>
            </a:pPr>
            <a:r>
              <a:rPr lang="en-US" altLang="en-US" dirty="0"/>
              <a:t>As we will see the interpretation of the coefficient on the dummy variable is with respect to the reference category.</a:t>
            </a:r>
          </a:p>
          <a:p>
            <a:pPr marL="224325" indent="-224325">
              <a:buFont typeface="Arial" panose="020B0604020202020204" pitchFamily="34" charset="0"/>
              <a:buChar char="•"/>
            </a:pPr>
            <a:r>
              <a:rPr lang="en-US" altLang="en-US" dirty="0"/>
              <a:t>To get used to dummy variables in regression analysis we will proceed in several stages.</a:t>
            </a:r>
          </a:p>
          <a:p>
            <a:pPr marL="224325" indent="-224325">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20</a:t>
            </a:fld>
            <a:endParaRPr lang="en-US" altLang="en-US"/>
          </a:p>
        </p:txBody>
      </p:sp>
    </p:spTree>
    <p:extLst>
      <p:ext uri="{BB962C8B-B14F-4D97-AF65-F5344CB8AC3E}">
        <p14:creationId xmlns:p14="http://schemas.microsoft.com/office/powerpoint/2010/main" val="1406430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8650" indent="-448650">
              <a:buFont typeface="Arial" panose="020B0604020202020204" pitchFamily="34" charset="0"/>
              <a:buChar char="•"/>
            </a:pPr>
            <a:r>
              <a:rPr lang="en-US" altLang="en-US" sz="2400" dirty="0">
                <a:solidFill>
                  <a:schemeClr val="tx1"/>
                </a:solidFill>
              </a:rPr>
              <a:t>Analyze</a:t>
            </a:r>
          </a:p>
          <a:p>
            <a:pPr marL="448650" indent="-448650">
              <a:buFont typeface="Arial" panose="020B0604020202020204" pitchFamily="34" charset="0"/>
              <a:buChar char="•"/>
            </a:pPr>
            <a:r>
              <a:rPr lang="en-US" altLang="en-US" sz="2400" dirty="0">
                <a:solidFill>
                  <a:schemeClr val="tx1"/>
                </a:solidFill>
              </a:rPr>
              <a:t>Regression</a:t>
            </a:r>
          </a:p>
          <a:p>
            <a:pPr marL="448650" indent="-448650">
              <a:buFont typeface="Arial" panose="020B0604020202020204" pitchFamily="34" charset="0"/>
              <a:buChar char="•"/>
            </a:pPr>
            <a:r>
              <a:rPr lang="en-US" altLang="en-US" sz="2400" dirty="0">
                <a:solidFill>
                  <a:schemeClr val="tx1"/>
                </a:solidFill>
              </a:rPr>
              <a:t>Linear</a:t>
            </a:r>
          </a:p>
          <a:p>
            <a:pPr marL="2131089" lvl="4" indent="-336488">
              <a:buFont typeface="Arial" panose="020B0604020202020204" pitchFamily="34" charset="0"/>
              <a:buChar char="•"/>
            </a:pPr>
            <a:endParaRPr lang="en-US" altLang="en-US" sz="1600" dirty="0">
              <a:solidFill>
                <a:schemeClr val="tx1"/>
              </a:solidFill>
            </a:endParaRPr>
          </a:p>
          <a:p>
            <a:pPr marL="448650" indent="-448650">
              <a:buFont typeface="Arial" panose="020B0604020202020204" pitchFamily="34" charset="0"/>
              <a:buChar char="•"/>
            </a:pPr>
            <a:r>
              <a:rPr lang="en-US" altLang="en-US" sz="2400" dirty="0">
                <a:solidFill>
                  <a:schemeClr val="tx1"/>
                </a:solidFill>
              </a:rPr>
              <a:t>Run a regression</a:t>
            </a:r>
          </a:p>
          <a:p>
            <a:pPr marL="448650" indent="-448650">
              <a:buFont typeface="Arial" panose="020B0604020202020204" pitchFamily="34" charset="0"/>
              <a:buChar char="•"/>
            </a:pPr>
            <a:r>
              <a:rPr lang="en-US" altLang="en-US" sz="2000" dirty="0">
                <a:solidFill>
                  <a:schemeClr val="tx1"/>
                </a:solidFill>
              </a:rPr>
              <a:t>Dependent: S</a:t>
            </a:r>
            <a:r>
              <a:rPr lang="en-US" altLang="en-US" sz="1800" dirty="0">
                <a:solidFill>
                  <a:schemeClr val="tx1"/>
                </a:solidFill>
              </a:rPr>
              <a:t>alary</a:t>
            </a:r>
          </a:p>
          <a:p>
            <a:pPr marL="448650" indent="-448650">
              <a:buFont typeface="Arial" panose="020B0604020202020204" pitchFamily="34" charset="0"/>
              <a:buChar char="•"/>
            </a:pPr>
            <a:r>
              <a:rPr lang="en-US" altLang="en-US" sz="2000" dirty="0">
                <a:solidFill>
                  <a:schemeClr val="tx1"/>
                </a:solidFill>
              </a:rPr>
              <a:t>Independent: Female</a:t>
            </a:r>
            <a:endParaRPr lang="en-US" altLang="en-US" sz="1800" dirty="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22</a:t>
            </a:fld>
            <a:endParaRPr lang="en-US" altLang="en-US"/>
          </a:p>
        </p:txBody>
      </p:sp>
    </p:spTree>
    <p:extLst>
      <p:ext uri="{BB962C8B-B14F-4D97-AF65-F5344CB8AC3E}">
        <p14:creationId xmlns:p14="http://schemas.microsoft.com/office/powerpoint/2010/main" val="2283144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Font typeface="Arial" panose="020B0604020202020204" pitchFamily="34" charset="0"/>
              <a:buChar char="•"/>
            </a:pPr>
            <a:r>
              <a:rPr lang="en-US" altLang="en-US" sz="1100" dirty="0"/>
              <a:t>To interpret this equation recall that Female has only two possible values, 0 and 1. </a:t>
            </a:r>
          </a:p>
          <a:p>
            <a:pPr marL="681525" lvl="1" indent="-224325">
              <a:buFont typeface="Arial" panose="020B0604020202020204" pitchFamily="34" charset="0"/>
              <a:buChar char="•"/>
            </a:pPr>
            <a:r>
              <a:rPr lang="en-US" altLang="en-US" sz="1100" dirty="0"/>
              <a:t>If we substitute 1 then the predicted salary equals 37.209</a:t>
            </a:r>
          </a:p>
          <a:p>
            <a:pPr marL="681525" lvl="1" indent="-224325">
              <a:buFont typeface="Arial" panose="020B0604020202020204" pitchFamily="34" charset="0"/>
              <a:buChar char="•"/>
            </a:pPr>
            <a:r>
              <a:rPr lang="en-US" altLang="en-US" sz="1100" dirty="0"/>
              <a:t>If we substitute 0 the predicated salary is 45.505</a:t>
            </a:r>
          </a:p>
          <a:p>
            <a:pPr marL="224325" indent="-224325">
              <a:buFont typeface="Arial" panose="020B0604020202020204" pitchFamily="34" charset="0"/>
              <a:buChar char="•"/>
            </a:pPr>
            <a:r>
              <a:rPr lang="en-US" altLang="en-US" sz="1100" dirty="0"/>
              <a:t>These are the average salaries of females and males. </a:t>
            </a:r>
          </a:p>
          <a:p>
            <a:pPr marL="224325" indent="-224325">
              <a:buFont typeface="Arial" panose="020B0604020202020204" pitchFamily="34" charset="0"/>
              <a:buChar char="•"/>
            </a:pPr>
            <a:r>
              <a:rPr lang="en-US" altLang="en-US" sz="1100" dirty="0"/>
              <a:t>Therefore the interpretation of the -8.926 coefficient of the Female dummy variable is the difference in salary if the employee is female.</a:t>
            </a:r>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23</a:t>
            </a:fld>
            <a:endParaRPr lang="en-US" altLang="en-US"/>
          </a:p>
        </p:txBody>
      </p:sp>
    </p:spTree>
    <p:extLst>
      <p:ext uri="{BB962C8B-B14F-4D97-AF65-F5344CB8AC3E}">
        <p14:creationId xmlns:p14="http://schemas.microsoft.com/office/powerpoint/2010/main" val="1138971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strongest association is with 10 advertising, 2) Bonuses  both market share and largest competitor are not sig (@5%)</a:t>
            </a:r>
          </a:p>
        </p:txBody>
      </p:sp>
      <p:sp>
        <p:nvSpPr>
          <p:cNvPr id="4" name="Slide Number Placeholder 3"/>
          <p:cNvSpPr>
            <a:spLocks noGrp="1"/>
          </p:cNvSpPr>
          <p:nvPr>
            <p:ph type="sldNum" sz="quarter" idx="10"/>
          </p:nvPr>
        </p:nvSpPr>
        <p:spPr/>
        <p:txBody>
          <a:bodyPr/>
          <a:lstStyle/>
          <a:p>
            <a:fld id="{834E40AB-A978-4239-A6D7-08A281FB8358}" type="slidenum">
              <a:rPr lang="en-GB" smtClean="0"/>
              <a:t>3</a:t>
            </a:fld>
            <a:endParaRPr lang="en-GB"/>
          </a:p>
        </p:txBody>
      </p:sp>
    </p:spTree>
    <p:extLst>
      <p:ext uri="{BB962C8B-B14F-4D97-AF65-F5344CB8AC3E}">
        <p14:creationId xmlns:p14="http://schemas.microsoft.com/office/powerpoint/2010/main" val="2199285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Font typeface="Arial" panose="020B0604020202020204" pitchFamily="34" charset="0"/>
              <a:buChar char="•"/>
            </a:pPr>
            <a:r>
              <a:rPr lang="en-US" altLang="en-US" sz="1100" dirty="0"/>
              <a:t>To interpret this equation recall that Female has only two possible values, 0 and 1. </a:t>
            </a:r>
          </a:p>
          <a:p>
            <a:pPr marL="681525" lvl="1" indent="-224325">
              <a:buFont typeface="Arial" panose="020B0604020202020204" pitchFamily="34" charset="0"/>
              <a:buChar char="•"/>
            </a:pPr>
            <a:r>
              <a:rPr lang="en-US" altLang="en-US" sz="1100" dirty="0"/>
              <a:t>If we substitute 1 then the predicted salary equals 37.209</a:t>
            </a:r>
          </a:p>
          <a:p>
            <a:pPr marL="681525" lvl="1" indent="-224325">
              <a:buFont typeface="Arial" panose="020B0604020202020204" pitchFamily="34" charset="0"/>
              <a:buChar char="•"/>
            </a:pPr>
            <a:r>
              <a:rPr lang="en-US" altLang="en-US" sz="1100" dirty="0"/>
              <a:t>If we substitute 0 the predicated salary is 45.505</a:t>
            </a:r>
          </a:p>
          <a:p>
            <a:pPr marL="224325" indent="-224325">
              <a:buFont typeface="Arial" panose="020B0604020202020204" pitchFamily="34" charset="0"/>
              <a:buChar char="•"/>
            </a:pPr>
            <a:r>
              <a:rPr lang="en-US" altLang="en-US" sz="1100" dirty="0"/>
              <a:t>These are the average salaries of females and males. </a:t>
            </a:r>
          </a:p>
          <a:p>
            <a:pPr marL="224325" indent="-224325">
              <a:buFont typeface="Arial" panose="020B0604020202020204" pitchFamily="34" charset="0"/>
              <a:buChar char="•"/>
            </a:pPr>
            <a:r>
              <a:rPr lang="en-US" altLang="en-US" sz="1100" dirty="0"/>
              <a:t>Therefore the interpretation of the -8.926 coefficient of the Female dummy variable is the difference in salary if the employee is female.</a:t>
            </a:r>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24</a:t>
            </a:fld>
            <a:endParaRPr lang="en-US" altLang="en-US"/>
          </a:p>
        </p:txBody>
      </p:sp>
    </p:spTree>
    <p:extLst>
      <p:ext uri="{BB962C8B-B14F-4D97-AF65-F5344CB8AC3E}">
        <p14:creationId xmlns:p14="http://schemas.microsoft.com/office/powerpoint/2010/main" val="1138971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D70424-A87B-45F2-BBDC-1DB927F5D611}" type="slidenum">
              <a:rPr lang="en-GB" smtClean="0"/>
              <a:t>25</a:t>
            </a:fld>
            <a:endParaRPr lang="en-GB"/>
          </a:p>
        </p:txBody>
      </p:sp>
    </p:spTree>
    <p:extLst>
      <p:ext uri="{BB962C8B-B14F-4D97-AF65-F5344CB8AC3E}">
        <p14:creationId xmlns:p14="http://schemas.microsoft.com/office/powerpoint/2010/main" val="595757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Transform → Compute Variable</a:t>
            </a:r>
          </a:p>
          <a:p>
            <a:pPr marL="228600" indent="-228600">
              <a:buFont typeface="Arial" panose="020B0604020202020204" pitchFamily="34" charset="0"/>
              <a:buChar char="•"/>
            </a:pPr>
            <a:endParaRPr lang="en-GB" dirty="0"/>
          </a:p>
          <a:p>
            <a:pPr marL="228600" indent="-228600">
              <a:buFont typeface="Arial" panose="020B0604020202020204" pitchFamily="34" charset="0"/>
              <a:buChar char="•"/>
            </a:pPr>
            <a:r>
              <a:rPr lang="en-GB" dirty="0"/>
              <a:t>In Target Variable: </a:t>
            </a:r>
          </a:p>
          <a:p>
            <a:pPr marL="685800" lvl="1" indent="-228600">
              <a:buFont typeface="Arial" panose="020B0604020202020204" pitchFamily="34" charset="0"/>
              <a:buChar char="•"/>
            </a:pPr>
            <a:r>
              <a:rPr lang="en-GB" dirty="0"/>
              <a:t>Insert the variable</a:t>
            </a:r>
            <a:r>
              <a:rPr lang="en-GB" baseline="0" dirty="0"/>
              <a:t> name</a:t>
            </a:r>
          </a:p>
          <a:p>
            <a:pPr marL="685800" lvl="1" indent="-228600">
              <a:buFont typeface="Arial" panose="020B0604020202020204" pitchFamily="34" charset="0"/>
              <a:buChar char="•"/>
            </a:pPr>
            <a:r>
              <a:rPr lang="en-GB" baseline="0" dirty="0"/>
              <a:t>I used </a:t>
            </a:r>
            <a:r>
              <a:rPr lang="en-GB" baseline="0" dirty="0" err="1"/>
              <a:t>YrsBank</a:t>
            </a:r>
            <a:endParaRPr lang="en-GB" baseline="0" dirty="0"/>
          </a:p>
          <a:p>
            <a:pPr marL="228600" indent="-228600">
              <a:buFont typeface="Arial" panose="020B0604020202020204" pitchFamily="34" charset="0"/>
              <a:buChar char="•"/>
            </a:pPr>
            <a:r>
              <a:rPr lang="en-GB" baseline="0" dirty="0"/>
              <a:t>In Numerical Expression:</a:t>
            </a:r>
          </a:p>
          <a:p>
            <a:pPr marL="685800" lvl="1" indent="-228600">
              <a:buFont typeface="Arial" panose="020B0604020202020204" pitchFamily="34" charset="0"/>
              <a:buChar char="•"/>
            </a:pPr>
            <a:r>
              <a:rPr lang="en-GB" baseline="0" dirty="0"/>
              <a:t>Type in 2016 – </a:t>
            </a:r>
            <a:r>
              <a:rPr lang="en-GB" baseline="0" dirty="0" err="1"/>
              <a:t>yrhired</a:t>
            </a:r>
            <a:endParaRPr lang="en-GB" baseline="0" dirty="0"/>
          </a:p>
          <a:p>
            <a:pPr marL="685800" lvl="1" indent="-228600">
              <a:buFont typeface="Arial" panose="020B0604020202020204" pitchFamily="34" charset="0"/>
              <a:buChar char="•"/>
            </a:pPr>
            <a:r>
              <a:rPr lang="en-GB" baseline="0" dirty="0"/>
              <a:t>Then use arrow to insert Year hired</a:t>
            </a:r>
          </a:p>
          <a:p>
            <a:pPr marL="228600" lvl="0" indent="-228600">
              <a:buFont typeface="Arial" panose="020B0604020202020204" pitchFamily="34" charset="0"/>
              <a:buChar char="•"/>
            </a:pPr>
            <a:r>
              <a:rPr lang="en-GB" baseline="0" dirty="0"/>
              <a:t>Hit OK</a:t>
            </a:r>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26</a:t>
            </a:fld>
            <a:endParaRPr lang="en-GB"/>
          </a:p>
        </p:txBody>
      </p:sp>
    </p:spTree>
    <p:extLst>
      <p:ext uri="{BB962C8B-B14F-4D97-AF65-F5344CB8AC3E}">
        <p14:creationId xmlns:p14="http://schemas.microsoft.com/office/powerpoint/2010/main" val="2139309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variable view may adjust:</a:t>
            </a:r>
          </a:p>
          <a:p>
            <a:pPr marL="228600" indent="-228600">
              <a:buFont typeface="Arial" panose="020B0604020202020204" pitchFamily="34" charset="0"/>
              <a:buChar char="•"/>
            </a:pPr>
            <a:r>
              <a:rPr lang="en-GB" dirty="0"/>
              <a:t>Decimal places (0)</a:t>
            </a:r>
          </a:p>
          <a:p>
            <a:pPr marL="228600" indent="-228600">
              <a:buFont typeface="Arial" panose="020B0604020202020204" pitchFamily="34" charset="0"/>
              <a:buChar char="•"/>
            </a:pPr>
            <a:r>
              <a:rPr lang="en-GB" dirty="0"/>
              <a:t>Label</a:t>
            </a:r>
            <a:r>
              <a:rPr lang="en-GB" baseline="0" dirty="0"/>
              <a:t> (Years at the Bank)</a:t>
            </a:r>
          </a:p>
          <a:p>
            <a:pPr marL="228600" indent="-228600">
              <a:buFont typeface="Arial" panose="020B0604020202020204" pitchFamily="34" charset="0"/>
              <a:buChar char="•"/>
            </a:pPr>
            <a:r>
              <a:rPr lang="en-GB" dirty="0"/>
              <a:t>Columns</a:t>
            </a:r>
            <a:r>
              <a:rPr lang="en-GB" baseline="0" dirty="0"/>
              <a:t> (7)</a:t>
            </a:r>
          </a:p>
          <a:p>
            <a:pPr marL="228600" indent="-228600">
              <a:buFont typeface="Arial" panose="020B0604020202020204" pitchFamily="34" charset="0"/>
              <a:buChar char="•"/>
            </a:pPr>
            <a:r>
              <a:rPr lang="en-GB" baseline="0" dirty="0"/>
              <a:t>Alignment (</a:t>
            </a:r>
            <a:r>
              <a:rPr lang="en-GB" baseline="0" dirty="0" err="1"/>
              <a:t>Center</a:t>
            </a:r>
            <a:r>
              <a:rPr lang="en-GB" baseline="0" dirty="0"/>
              <a:t>)</a:t>
            </a:r>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27</a:t>
            </a:fld>
            <a:endParaRPr lang="en-GB"/>
          </a:p>
        </p:txBody>
      </p:sp>
    </p:spTree>
    <p:extLst>
      <p:ext uri="{BB962C8B-B14F-4D97-AF65-F5344CB8AC3E}">
        <p14:creationId xmlns:p14="http://schemas.microsoft.com/office/powerpoint/2010/main" val="1890244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29</a:t>
            </a:fld>
            <a:endParaRPr lang="en-GB"/>
          </a:p>
        </p:txBody>
      </p:sp>
    </p:spTree>
    <p:extLst>
      <p:ext uri="{BB962C8B-B14F-4D97-AF65-F5344CB8AC3E}">
        <p14:creationId xmlns:p14="http://schemas.microsoft.com/office/powerpoint/2010/main" val="1774519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a:t>EducLev</a:t>
            </a:r>
            <a:r>
              <a:rPr lang="en-US" altLang="en-US" dirty="0"/>
              <a:t> is a 5-level variable: Indicates Highest level of education</a:t>
            </a:r>
          </a:p>
          <a:p>
            <a:pPr marL="54315" indent="-280406">
              <a:buFont typeface="Arial" panose="020B0604020202020204" pitchFamily="34" charset="0"/>
              <a:buChar char="•"/>
            </a:pPr>
            <a:r>
              <a:rPr lang="en-US" altLang="en-US" dirty="0" err="1"/>
              <a:t>EducLev</a:t>
            </a:r>
            <a:r>
              <a:rPr lang="en-US" altLang="en-US" dirty="0"/>
              <a:t> = 1: Less than UG</a:t>
            </a:r>
          </a:p>
          <a:p>
            <a:pPr marL="54315" indent="-280406">
              <a:buFont typeface="Arial" panose="020B0604020202020204" pitchFamily="34" charset="0"/>
              <a:buChar char="•"/>
            </a:pPr>
            <a:r>
              <a:rPr lang="en-US" altLang="en-US" dirty="0" err="1"/>
              <a:t>EducLev</a:t>
            </a:r>
            <a:r>
              <a:rPr lang="en-US" altLang="en-US" dirty="0"/>
              <a:t> = 2: Some UG</a:t>
            </a:r>
          </a:p>
          <a:p>
            <a:pPr marL="54315" indent="-280406">
              <a:buFont typeface="Arial" panose="020B0604020202020204" pitchFamily="34" charset="0"/>
              <a:buChar char="•"/>
            </a:pPr>
            <a:r>
              <a:rPr lang="en-US" altLang="en-US" dirty="0" err="1"/>
              <a:t>EducLev</a:t>
            </a:r>
            <a:r>
              <a:rPr lang="en-US" altLang="en-US" dirty="0"/>
              <a:t> = 3: UG Degree</a:t>
            </a:r>
          </a:p>
          <a:p>
            <a:pPr marL="54315" indent="-280406">
              <a:buFont typeface="Arial" panose="020B0604020202020204" pitchFamily="34" charset="0"/>
              <a:buChar char="•"/>
            </a:pPr>
            <a:r>
              <a:rPr lang="en-US" altLang="en-US" dirty="0" err="1"/>
              <a:t>EducLev</a:t>
            </a:r>
            <a:r>
              <a:rPr lang="en-US" altLang="en-US" dirty="0"/>
              <a:t> = 4: Some PG</a:t>
            </a:r>
          </a:p>
          <a:p>
            <a:pPr marL="54315" indent="-280406">
              <a:buFont typeface="Arial" panose="020B0604020202020204" pitchFamily="34" charset="0"/>
              <a:buChar char="•"/>
            </a:pPr>
            <a:r>
              <a:rPr lang="en-US" altLang="en-US" dirty="0" err="1"/>
              <a:t>EducLev</a:t>
            </a:r>
            <a:r>
              <a:rPr lang="en-US" altLang="en-US" dirty="0"/>
              <a:t> = 5: PG Degree</a:t>
            </a:r>
          </a:p>
          <a:p>
            <a:pPr marL="54315" indent="-280406">
              <a:buFont typeface="Arial" panose="020B0604020202020204" pitchFamily="34" charset="0"/>
              <a:buChar char="•"/>
            </a:pPr>
            <a:r>
              <a:rPr lang="en-US" altLang="en-US" dirty="0"/>
              <a:t>See </a:t>
            </a:r>
            <a:r>
              <a:rPr lang="en-US" altLang="en-US" b="1" dirty="0"/>
              <a:t>Value</a:t>
            </a:r>
            <a:r>
              <a:rPr lang="en-US" altLang="en-US" dirty="0"/>
              <a:t> column in variable view sheet</a:t>
            </a:r>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33</a:t>
            </a:fld>
            <a:endParaRPr lang="en-US" altLang="en-US"/>
          </a:p>
        </p:txBody>
      </p:sp>
    </p:spTree>
    <p:extLst>
      <p:ext uri="{BB962C8B-B14F-4D97-AF65-F5344CB8AC3E}">
        <p14:creationId xmlns:p14="http://schemas.microsoft.com/office/powerpoint/2010/main" val="1442351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2000" dirty="0"/>
              <a:t>Need 5 categories</a:t>
            </a:r>
          </a:p>
          <a:p>
            <a:pPr>
              <a:lnSpc>
                <a:spcPct val="90000"/>
              </a:lnSpc>
            </a:pPr>
            <a:r>
              <a:rPr lang="en-US" altLang="en-US" sz="2000" dirty="0"/>
              <a:t>For</a:t>
            </a:r>
            <a:r>
              <a:rPr lang="en-US" altLang="en-US" sz="2000" baseline="0" dirty="0"/>
              <a:t> each </a:t>
            </a:r>
            <a:r>
              <a:rPr lang="en-US" altLang="en-US" sz="1800" dirty="0"/>
              <a:t>Category</a:t>
            </a:r>
          </a:p>
          <a:p>
            <a:pPr>
              <a:lnSpc>
                <a:spcPct val="90000"/>
              </a:lnSpc>
            </a:pPr>
            <a:r>
              <a:rPr lang="en-US" altLang="en-US" sz="1800" dirty="0"/>
              <a:t>	</a:t>
            </a:r>
            <a:r>
              <a:rPr lang="en-US" altLang="en-US" sz="1600" dirty="0"/>
              <a:t>= 1 if in the category</a:t>
            </a:r>
          </a:p>
          <a:p>
            <a:pPr lvl="2">
              <a:lnSpc>
                <a:spcPct val="90000"/>
              </a:lnSpc>
            </a:pPr>
            <a:r>
              <a:rPr lang="en-US" altLang="en-US" sz="1600" dirty="0"/>
              <a:t>= 0 otherwise</a:t>
            </a:r>
          </a:p>
          <a:p>
            <a:pPr lvl="4">
              <a:lnSpc>
                <a:spcPct val="90000"/>
              </a:lnSpc>
            </a:pPr>
            <a:endParaRPr lang="en-US" altLang="en-US" sz="1400" dirty="0"/>
          </a:p>
          <a:p>
            <a:pPr>
              <a:lnSpc>
                <a:spcPct val="90000"/>
              </a:lnSpc>
            </a:pPr>
            <a:r>
              <a:rPr lang="en-US" altLang="en-US" sz="2000" dirty="0"/>
              <a:t>Transform</a:t>
            </a:r>
          </a:p>
          <a:p>
            <a:pPr lvl="1">
              <a:lnSpc>
                <a:spcPct val="90000"/>
              </a:lnSpc>
            </a:pPr>
            <a:r>
              <a:rPr lang="en-US" altLang="en-US" sz="1800" dirty="0"/>
              <a:t>Recode Into Different Variables</a:t>
            </a:r>
          </a:p>
          <a:p>
            <a:pPr>
              <a:lnSpc>
                <a:spcPct val="90000"/>
              </a:lnSpc>
            </a:pPr>
            <a:r>
              <a:rPr lang="en-US" altLang="en-US" sz="2000" dirty="0"/>
              <a:t>Click on reset (if necessary)</a:t>
            </a:r>
          </a:p>
          <a:p>
            <a:pPr>
              <a:lnSpc>
                <a:spcPct val="90000"/>
              </a:lnSpc>
            </a:pPr>
            <a:r>
              <a:rPr lang="en-US" altLang="en-US" sz="2000" dirty="0"/>
              <a:t>Select </a:t>
            </a:r>
            <a:r>
              <a:rPr lang="en-US" altLang="en-US" sz="2000" dirty="0" err="1"/>
              <a:t>EducLev</a:t>
            </a:r>
            <a:r>
              <a:rPr lang="en-US" altLang="en-US" sz="2000" dirty="0"/>
              <a:t> then arrow</a:t>
            </a:r>
          </a:p>
          <a:p>
            <a:pPr>
              <a:lnSpc>
                <a:spcPct val="90000"/>
              </a:lnSpc>
            </a:pPr>
            <a:r>
              <a:rPr lang="en-US" altLang="en-US" sz="2000" dirty="0"/>
              <a:t>In NAME type: </a:t>
            </a:r>
            <a:r>
              <a:rPr lang="en-US" altLang="en-US" sz="2000" b="1" dirty="0" err="1"/>
              <a:t>LessUG</a:t>
            </a:r>
            <a:endParaRPr lang="en-US" altLang="en-US" sz="2000" b="1" dirty="0"/>
          </a:p>
          <a:p>
            <a:pPr>
              <a:lnSpc>
                <a:spcPct val="90000"/>
              </a:lnSpc>
            </a:pPr>
            <a:r>
              <a:rPr lang="en-US" altLang="en-US" sz="2000" b="0" dirty="0"/>
              <a:t>IN LABEL</a:t>
            </a:r>
            <a:r>
              <a:rPr lang="en-US" altLang="en-US" sz="2000" b="0" baseline="0" dirty="0"/>
              <a:t> type: Less than UG</a:t>
            </a:r>
            <a:endParaRPr lang="en-US" altLang="en-US" sz="2000" b="0" dirty="0"/>
          </a:p>
          <a:p>
            <a:pPr>
              <a:lnSpc>
                <a:spcPct val="90000"/>
              </a:lnSpc>
            </a:pPr>
            <a:r>
              <a:rPr lang="en-US" altLang="en-US" sz="2000" dirty="0"/>
              <a:t>Hit Change</a:t>
            </a:r>
          </a:p>
          <a:p>
            <a:pPr>
              <a:lnSpc>
                <a:spcPct val="90000"/>
              </a:lnSpc>
            </a:pPr>
            <a:r>
              <a:rPr lang="en-US" altLang="en-US" sz="2000" dirty="0"/>
              <a:t>Hit Old and New Values</a:t>
            </a:r>
          </a:p>
          <a:p>
            <a:pPr>
              <a:lnSpc>
                <a:spcPct val="90000"/>
              </a:lnSpc>
            </a:pPr>
            <a:endParaRPr lang="en-US" altLang="en-US" sz="2000" dirty="0"/>
          </a:p>
          <a:p>
            <a:pPr>
              <a:lnSpc>
                <a:spcPct val="90000"/>
              </a:lnSpc>
            </a:pPr>
            <a:r>
              <a:rPr lang="en-US" altLang="en-US" sz="2000" dirty="0"/>
              <a:t>Next screen:</a:t>
            </a:r>
          </a:p>
          <a:p>
            <a:r>
              <a:rPr lang="en-US" altLang="en-US" sz="2400" dirty="0"/>
              <a:t>Old value: 1		</a:t>
            </a:r>
            <a:r>
              <a:rPr lang="en-US" altLang="en-US" sz="2000" dirty="0"/>
              <a:t>New value: 1		Hit Add</a:t>
            </a:r>
          </a:p>
          <a:p>
            <a:r>
              <a:rPr lang="en-US" altLang="en-US" sz="2400" dirty="0"/>
              <a:t>All other values	New value: 0		Hit Add</a:t>
            </a:r>
          </a:p>
          <a:p>
            <a:pPr lvl="4"/>
            <a:endParaRPr lang="en-US" altLang="en-US" sz="1600" dirty="0"/>
          </a:p>
          <a:p>
            <a:r>
              <a:rPr lang="en-US" altLang="en-US" sz="2400" dirty="0"/>
              <a:t>Hit Continue</a:t>
            </a:r>
          </a:p>
          <a:p>
            <a:r>
              <a:rPr lang="en-US" altLang="en-US" sz="2400" dirty="0"/>
              <a:t>Hit OK</a:t>
            </a:r>
          </a:p>
          <a:p>
            <a:endParaRPr lang="en-US" altLang="en-US" sz="2400" dirty="0"/>
          </a:p>
          <a:p>
            <a:r>
              <a:rPr lang="en-US" altLang="en-US" sz="2400" dirty="0"/>
              <a:t>Repeat for each level of education (2 through 5)</a:t>
            </a:r>
          </a:p>
          <a:p>
            <a:pPr>
              <a:lnSpc>
                <a:spcPct val="90000"/>
              </a:lnSpc>
            </a:pPr>
            <a:endParaRPr lang="en-US" altLang="en-US" sz="2000" dirty="0"/>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34</a:t>
            </a:fld>
            <a:endParaRPr lang="en-US" altLang="en-US"/>
          </a:p>
        </p:txBody>
      </p:sp>
    </p:spTree>
    <p:extLst>
      <p:ext uri="{BB962C8B-B14F-4D97-AF65-F5344CB8AC3E}">
        <p14:creationId xmlns:p14="http://schemas.microsoft.com/office/powerpoint/2010/main" val="46167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36</a:t>
            </a:fld>
            <a:endParaRPr lang="en-GB"/>
          </a:p>
        </p:txBody>
      </p:sp>
    </p:spTree>
    <p:extLst>
      <p:ext uri="{BB962C8B-B14F-4D97-AF65-F5344CB8AC3E}">
        <p14:creationId xmlns:p14="http://schemas.microsoft.com/office/powerpoint/2010/main" val="719170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Improve</a:t>
            </a:r>
            <a:r>
              <a:rPr lang="en-GB" baseline="0" dirty="0"/>
              <a:t> by better defining:</a:t>
            </a:r>
          </a:p>
          <a:p>
            <a:pPr marL="228600" indent="-228600">
              <a:buFont typeface="Arial" panose="020B0604020202020204" pitchFamily="34" charset="0"/>
              <a:buChar char="•"/>
            </a:pPr>
            <a:r>
              <a:rPr lang="en-GB" baseline="0" dirty="0"/>
              <a:t>Name</a:t>
            </a:r>
          </a:p>
          <a:p>
            <a:pPr marL="228600" indent="-228600">
              <a:buFont typeface="Arial" panose="020B0604020202020204" pitchFamily="34" charset="0"/>
              <a:buChar char="•"/>
            </a:pPr>
            <a:r>
              <a:rPr lang="en-GB" baseline="0" dirty="0"/>
              <a:t>Decimals</a:t>
            </a:r>
          </a:p>
          <a:p>
            <a:pPr marL="228600" indent="-228600">
              <a:buFont typeface="Arial" panose="020B0604020202020204" pitchFamily="34" charset="0"/>
              <a:buChar char="•"/>
            </a:pPr>
            <a:r>
              <a:rPr lang="en-GB" baseline="0" dirty="0"/>
              <a:t>Label</a:t>
            </a:r>
          </a:p>
          <a:p>
            <a:pPr marL="228600" indent="-228600">
              <a:buFont typeface="Arial" panose="020B0604020202020204" pitchFamily="34" charset="0"/>
              <a:buChar char="•"/>
            </a:pPr>
            <a:r>
              <a:rPr lang="en-GB" baseline="0" dirty="0"/>
              <a:t>Columns</a:t>
            </a:r>
          </a:p>
          <a:p>
            <a:pPr marL="228600" indent="-228600">
              <a:buFont typeface="Arial" panose="020B0604020202020204" pitchFamily="34" charset="0"/>
              <a:buChar char="•"/>
            </a:pPr>
            <a:r>
              <a:rPr lang="en-GB" baseline="0" dirty="0"/>
              <a:t>Alignment</a:t>
            </a:r>
          </a:p>
        </p:txBody>
      </p:sp>
      <p:sp>
        <p:nvSpPr>
          <p:cNvPr id="4" name="Slide Number Placeholder 3"/>
          <p:cNvSpPr>
            <a:spLocks noGrp="1"/>
          </p:cNvSpPr>
          <p:nvPr>
            <p:ph type="sldNum" sz="quarter" idx="10"/>
          </p:nvPr>
        </p:nvSpPr>
        <p:spPr/>
        <p:txBody>
          <a:bodyPr/>
          <a:lstStyle/>
          <a:p>
            <a:fld id="{72F0EAF1-EE66-4A5B-B514-1FEDB23E71D0}" type="slidenum">
              <a:rPr lang="en-GB" smtClean="0"/>
              <a:t>38</a:t>
            </a:fld>
            <a:endParaRPr lang="en-GB"/>
          </a:p>
        </p:txBody>
      </p:sp>
    </p:spTree>
    <p:extLst>
      <p:ext uri="{BB962C8B-B14F-4D97-AF65-F5344CB8AC3E}">
        <p14:creationId xmlns:p14="http://schemas.microsoft.com/office/powerpoint/2010/main" val="847701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Font typeface="Arial" panose="020B0604020202020204" pitchFamily="34" charset="0"/>
              <a:buChar char="•"/>
            </a:pPr>
            <a:r>
              <a:rPr lang="en-US" altLang="en-US" dirty="0"/>
              <a:t>We next add education level to the equation by including four of the five education level dummies. </a:t>
            </a:r>
          </a:p>
          <a:p>
            <a:pPr marL="224325" indent="-224325">
              <a:buFont typeface="Arial" panose="020B0604020202020204" pitchFamily="34" charset="0"/>
              <a:buChar char="•"/>
            </a:pPr>
            <a:r>
              <a:rPr lang="en-US" altLang="en-US" dirty="0"/>
              <a:t>Although any four could be used, include</a:t>
            </a:r>
            <a:r>
              <a:rPr lang="en-US" altLang="en-US" baseline="0" dirty="0"/>
              <a:t> </a:t>
            </a:r>
            <a:r>
              <a:rPr lang="en-US" altLang="en-US" dirty="0"/>
              <a:t>Some UG (2) to PG Degree (5) so that the lowest level (1 = Less</a:t>
            </a:r>
            <a:r>
              <a:rPr lang="en-US" altLang="en-US" baseline="0" dirty="0"/>
              <a:t> than </a:t>
            </a:r>
            <a:r>
              <a:rPr lang="en-US" altLang="en-US" dirty="0"/>
              <a:t>UG) becomes the reference category.  </a:t>
            </a:r>
          </a:p>
          <a:p>
            <a:pPr marL="224325" indent="-224325">
              <a:buFont typeface="Arial" panose="020B0604020202020204" pitchFamily="34" charset="0"/>
              <a:buChar char="•"/>
            </a:pPr>
            <a:r>
              <a:rPr lang="en-US" altLang="en-US" dirty="0"/>
              <a:t>We would expect this to lead to positive coefficients for these dummy</a:t>
            </a:r>
            <a:r>
              <a:rPr lang="en-US" altLang="en-US" baseline="0" dirty="0"/>
              <a:t> variables</a:t>
            </a:r>
            <a:r>
              <a:rPr lang="en-US" altLang="en-US" dirty="0"/>
              <a:t>, which are easier to interpret.</a:t>
            </a:r>
            <a:r>
              <a:rPr lang="en-US" altLang="en-US" sz="2000" dirty="0"/>
              <a:t> </a:t>
            </a:r>
          </a:p>
          <a:p>
            <a:pPr marL="224325" indent="-224325">
              <a:buFont typeface="Arial" panose="020B0604020202020204" pitchFamily="34" charset="0"/>
              <a:buChar char="•"/>
            </a:pPr>
            <a:r>
              <a:rPr lang="en-US" altLang="en-US" sz="2000" dirty="0"/>
              <a:t>Remember, in recognizing multiple categories of one variable in regression:</a:t>
            </a:r>
          </a:p>
          <a:p>
            <a:pPr marL="672976" lvl="1" indent="-224325">
              <a:buFont typeface="Arial" panose="020B0604020202020204" pitchFamily="34" charset="0"/>
              <a:buChar char="•"/>
            </a:pPr>
            <a:r>
              <a:rPr lang="en-US" altLang="en-US" sz="1800" dirty="0"/>
              <a:t>Leave one category out of the regression</a:t>
            </a:r>
          </a:p>
          <a:p>
            <a:pPr marL="1121626" lvl="2" indent="-224325">
              <a:buFont typeface="Arial" panose="020B0604020202020204" pitchFamily="34" charset="0"/>
              <a:buChar char="•"/>
            </a:pPr>
            <a:r>
              <a:rPr lang="en-US" altLang="en-US" sz="1800" dirty="0"/>
              <a:t>The one </a:t>
            </a:r>
            <a:r>
              <a:rPr lang="en-US" altLang="en-US" sz="1800" b="1" u="sng" dirty="0"/>
              <a:t>left out</a:t>
            </a:r>
            <a:r>
              <a:rPr lang="en-US" altLang="en-US" sz="1800" dirty="0"/>
              <a:t> is called the </a:t>
            </a:r>
            <a:r>
              <a:rPr lang="en-US" altLang="en-US" sz="1800" i="1" dirty="0">
                <a:effectLst>
                  <a:outerShdw blurRad="38100" dist="38100" dir="2700000" algn="tl">
                    <a:srgbClr val="C0C0C0"/>
                  </a:outerShdw>
                </a:effectLst>
              </a:rPr>
              <a:t>reference category</a:t>
            </a:r>
          </a:p>
          <a:p>
            <a:pPr marL="1121626" lvl="2" indent="-224325">
              <a:buFont typeface="Arial" panose="020B0604020202020204" pitchFamily="34" charset="0"/>
              <a:buChar char="•"/>
            </a:pPr>
            <a:r>
              <a:rPr lang="en-US" altLang="en-US" sz="1800" dirty="0"/>
              <a:t>Reference category captured in intercept</a:t>
            </a:r>
          </a:p>
          <a:p>
            <a:pPr marL="672976" lvl="1" indent="-224325">
              <a:buFont typeface="Arial" panose="020B0604020202020204" pitchFamily="34" charset="0"/>
              <a:buChar char="•"/>
            </a:pPr>
            <a:r>
              <a:rPr lang="en-US" altLang="en-US" dirty="0"/>
              <a:t>In previous regression (with female) </a:t>
            </a:r>
          </a:p>
          <a:p>
            <a:pPr marL="1121626" lvl="2" indent="-224325">
              <a:buFont typeface="Arial" panose="020B0604020202020204" pitchFamily="34" charset="0"/>
              <a:buChar char="•"/>
            </a:pPr>
            <a:r>
              <a:rPr lang="en-US" altLang="en-US" dirty="0"/>
              <a:t>Gender</a:t>
            </a:r>
            <a:r>
              <a:rPr lang="en-US" altLang="en-US" baseline="0" dirty="0"/>
              <a:t> captured by </a:t>
            </a:r>
            <a:r>
              <a:rPr lang="en-US" altLang="en-US" dirty="0"/>
              <a:t>two variables: Female and Male</a:t>
            </a:r>
          </a:p>
          <a:p>
            <a:pPr marL="1121626" lvl="2" indent="-224325">
              <a:buFont typeface="Arial" panose="020B0604020202020204" pitchFamily="34" charset="0"/>
              <a:buChar char="•"/>
            </a:pPr>
            <a:r>
              <a:rPr lang="en-US" altLang="en-US" dirty="0"/>
              <a:t>Female was included in the regression</a:t>
            </a:r>
          </a:p>
          <a:p>
            <a:pPr marL="1121626" lvl="2" indent="-224325">
              <a:buFont typeface="Arial" panose="020B0604020202020204" pitchFamily="34" charset="0"/>
              <a:buChar char="•"/>
            </a:pPr>
            <a:r>
              <a:rPr lang="en-US" altLang="en-US" dirty="0"/>
              <a:t>Male was reference category (captured in intercept)</a:t>
            </a:r>
          </a:p>
          <a:p>
            <a:pPr marL="207226" lvl="0" indent="-224325">
              <a:buFont typeface="Arial" panose="020B0604020202020204" pitchFamily="34" charset="0"/>
              <a:buChar char="•"/>
            </a:pPr>
            <a:r>
              <a:rPr lang="en-US" altLang="en-US" dirty="0"/>
              <a:t>If you don’t leave one out, SPSS will – but it may not be as easy</a:t>
            </a:r>
            <a:r>
              <a:rPr lang="en-US" altLang="en-US" baseline="0" dirty="0"/>
              <a:t> to interpret. Better for researcher to choose.</a:t>
            </a:r>
            <a:endParaRPr lang="en-US" altLang="en-US"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40</a:t>
            </a:fld>
            <a:endParaRPr lang="en-US" altLang="en-US"/>
          </a:p>
        </p:txBody>
      </p:sp>
    </p:spTree>
    <p:extLst>
      <p:ext uri="{BB962C8B-B14F-4D97-AF65-F5344CB8AC3E}">
        <p14:creationId xmlns:p14="http://schemas.microsoft.com/office/powerpoint/2010/main" val="1326877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constant is not sig  here </a:t>
            </a:r>
            <a:r>
              <a:rPr lang="en-GB" dirty="0" err="1"/>
              <a:t>adj</a:t>
            </a:r>
            <a:r>
              <a:rPr lang="en-GB" dirty="0"/>
              <a:t> </a:t>
            </a:r>
            <a:r>
              <a:rPr lang="en-GB" dirty="0" err="1"/>
              <a:t>Rsq</a:t>
            </a:r>
            <a:r>
              <a:rPr lang="en-GB" dirty="0"/>
              <a:t> = 0.802</a:t>
            </a:r>
          </a:p>
        </p:txBody>
      </p:sp>
      <p:sp>
        <p:nvSpPr>
          <p:cNvPr id="4" name="Slide Number Placeholder 3"/>
          <p:cNvSpPr>
            <a:spLocks noGrp="1"/>
          </p:cNvSpPr>
          <p:nvPr>
            <p:ph type="sldNum" sz="quarter" idx="5"/>
          </p:nvPr>
        </p:nvSpPr>
        <p:spPr/>
        <p:txBody>
          <a:bodyPr/>
          <a:lstStyle/>
          <a:p>
            <a:fld id="{834E40AB-A978-4239-A6D7-08A281FB8358}" type="slidenum">
              <a:rPr lang="en-GB" smtClean="0"/>
              <a:t>4</a:t>
            </a:fld>
            <a:endParaRPr lang="en-GB"/>
          </a:p>
        </p:txBody>
      </p:sp>
    </p:spTree>
    <p:extLst>
      <p:ext uri="{BB962C8B-B14F-4D97-AF65-F5344CB8AC3E}">
        <p14:creationId xmlns:p14="http://schemas.microsoft.com/office/powerpoint/2010/main" val="1999282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Font typeface="Arial" panose="020B0604020202020204" pitchFamily="34" charset="0"/>
              <a:buChar char="•"/>
            </a:pPr>
            <a:r>
              <a:rPr lang="en-US" altLang="en-US" dirty="0"/>
              <a:t>We next add education level to the equation by including four of the five education level dummies. </a:t>
            </a:r>
          </a:p>
          <a:p>
            <a:pPr marL="224325" indent="-224325">
              <a:buFont typeface="Arial" panose="020B0604020202020204" pitchFamily="34" charset="0"/>
              <a:buChar char="•"/>
            </a:pPr>
            <a:r>
              <a:rPr lang="en-US" altLang="en-US" dirty="0"/>
              <a:t>Although any four could be used, include</a:t>
            </a:r>
            <a:r>
              <a:rPr lang="en-US" altLang="en-US" baseline="0" dirty="0"/>
              <a:t> </a:t>
            </a:r>
            <a:r>
              <a:rPr lang="en-US" altLang="en-US" dirty="0"/>
              <a:t>Some UG (2) to PG Degree (5) so that the lowest level (1 = Less</a:t>
            </a:r>
            <a:r>
              <a:rPr lang="en-US" altLang="en-US" baseline="0" dirty="0"/>
              <a:t> than </a:t>
            </a:r>
            <a:r>
              <a:rPr lang="en-US" altLang="en-US" dirty="0"/>
              <a:t>UG) becomes the reference category.  </a:t>
            </a:r>
          </a:p>
          <a:p>
            <a:pPr marL="224325" indent="-224325">
              <a:buFont typeface="Arial" panose="020B0604020202020204" pitchFamily="34" charset="0"/>
              <a:buChar char="•"/>
            </a:pPr>
            <a:r>
              <a:rPr lang="en-US" altLang="en-US" dirty="0"/>
              <a:t>We would expect this to lead to positive coefficients for these dummies, which are easier to interpret.</a:t>
            </a:r>
            <a:r>
              <a:rPr lang="en-US" altLang="en-US" sz="2000" dirty="0"/>
              <a:t> </a:t>
            </a:r>
          </a:p>
          <a:p>
            <a:pPr marL="224325" indent="-224325">
              <a:buFont typeface="Arial" panose="020B0604020202020204" pitchFamily="34" charset="0"/>
              <a:buChar char="•"/>
            </a:pPr>
            <a:r>
              <a:rPr lang="en-US" altLang="en-US" sz="2000" dirty="0"/>
              <a:t>Remember, in recognizing multiple categories of one variable in regression:</a:t>
            </a:r>
          </a:p>
          <a:p>
            <a:pPr marL="672976" lvl="1" indent="-224325">
              <a:buFont typeface="Arial" panose="020B0604020202020204" pitchFamily="34" charset="0"/>
              <a:buChar char="•"/>
            </a:pPr>
            <a:r>
              <a:rPr lang="en-US" altLang="en-US" sz="1800" dirty="0"/>
              <a:t>Leave one category out of the regression</a:t>
            </a:r>
          </a:p>
          <a:p>
            <a:pPr marL="1121626" lvl="2" indent="-224325">
              <a:buFont typeface="Arial" panose="020B0604020202020204" pitchFamily="34" charset="0"/>
              <a:buChar char="•"/>
            </a:pPr>
            <a:r>
              <a:rPr lang="en-US" altLang="en-US" sz="1800" dirty="0"/>
              <a:t>The one </a:t>
            </a:r>
            <a:r>
              <a:rPr lang="en-US" altLang="en-US" sz="1800" b="1" u="sng" dirty="0"/>
              <a:t>left out</a:t>
            </a:r>
            <a:r>
              <a:rPr lang="en-US" altLang="en-US" sz="1800" dirty="0"/>
              <a:t> is called the </a:t>
            </a:r>
            <a:r>
              <a:rPr lang="en-US" altLang="en-US" sz="1800" i="1" dirty="0">
                <a:effectLst>
                  <a:outerShdw blurRad="38100" dist="38100" dir="2700000" algn="tl">
                    <a:srgbClr val="C0C0C0"/>
                  </a:outerShdw>
                </a:effectLst>
              </a:rPr>
              <a:t>reference category</a:t>
            </a:r>
          </a:p>
          <a:p>
            <a:pPr marL="1121626" lvl="2" indent="-224325">
              <a:buFont typeface="Arial" panose="020B0604020202020204" pitchFamily="34" charset="0"/>
              <a:buChar char="•"/>
            </a:pPr>
            <a:r>
              <a:rPr lang="en-US" altLang="en-US" sz="1800" dirty="0"/>
              <a:t>Reference category captured in intercept</a:t>
            </a:r>
          </a:p>
          <a:p>
            <a:pPr marL="672976" lvl="1" indent="-224325">
              <a:buFont typeface="Arial" panose="020B0604020202020204" pitchFamily="34" charset="0"/>
              <a:buChar char="•"/>
            </a:pPr>
            <a:r>
              <a:rPr lang="en-US" altLang="en-US" dirty="0"/>
              <a:t>In previous regression (with female) </a:t>
            </a:r>
          </a:p>
          <a:p>
            <a:pPr marL="1121626" lvl="2" indent="-224325">
              <a:buFont typeface="Arial" panose="020B0604020202020204" pitchFamily="34" charset="0"/>
              <a:buChar char="•"/>
            </a:pPr>
            <a:r>
              <a:rPr lang="en-US" altLang="en-US" dirty="0"/>
              <a:t>Gender</a:t>
            </a:r>
            <a:r>
              <a:rPr lang="en-US" altLang="en-US" baseline="0" dirty="0"/>
              <a:t> captured in a variable with </a:t>
            </a:r>
            <a:r>
              <a:rPr lang="en-US" altLang="en-US" dirty="0"/>
              <a:t>two categories</a:t>
            </a:r>
          </a:p>
          <a:p>
            <a:pPr marL="1121626" lvl="2" indent="-224325">
              <a:buFont typeface="Arial" panose="020B0604020202020204" pitchFamily="34" charset="0"/>
              <a:buChar char="•"/>
            </a:pPr>
            <a:r>
              <a:rPr lang="en-US" altLang="en-US" dirty="0"/>
              <a:t>Male was reference category (captured in intercept)</a:t>
            </a:r>
          </a:p>
          <a:p>
            <a:pPr marL="207226" marR="0" lvl="0" indent="-2243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t>If you don’t leave one out, SPSS will – but it may not be as easy</a:t>
            </a:r>
            <a:r>
              <a:rPr lang="en-US" altLang="en-US" baseline="0" dirty="0"/>
              <a:t> to interpret. Better for researcher to choose.</a:t>
            </a:r>
            <a:endParaRPr lang="en-US" altLang="en-US"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41</a:t>
            </a:fld>
            <a:endParaRPr lang="en-US" altLang="en-US"/>
          </a:p>
        </p:txBody>
      </p:sp>
    </p:spTree>
    <p:extLst>
      <p:ext uri="{BB962C8B-B14F-4D97-AF65-F5344CB8AC3E}">
        <p14:creationId xmlns:p14="http://schemas.microsoft.com/office/powerpoint/2010/main" val="1326877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 =</a:t>
            </a:r>
            <a:r>
              <a:rPr lang="en-GB" baseline="0" dirty="0"/>
              <a:t> predicted salary</a:t>
            </a:r>
          </a:p>
          <a:p>
            <a:r>
              <a:rPr lang="en-GB" baseline="0" dirty="0"/>
              <a:t>X1 = Female</a:t>
            </a:r>
          </a:p>
          <a:p>
            <a:r>
              <a:rPr lang="en-GB" baseline="0" dirty="0"/>
              <a:t>X2 = Years at the Bank</a:t>
            </a:r>
          </a:p>
          <a:p>
            <a:r>
              <a:rPr lang="en-GB" baseline="0" dirty="0"/>
              <a:t>X3 = Some UG studies</a:t>
            </a:r>
          </a:p>
          <a:p>
            <a:r>
              <a:rPr lang="en-GB" baseline="0" dirty="0"/>
              <a:t>X4 = UG degree</a:t>
            </a:r>
          </a:p>
          <a:p>
            <a:r>
              <a:rPr lang="en-GB" baseline="0" dirty="0"/>
              <a:t>X5 = Some PG studies</a:t>
            </a:r>
          </a:p>
          <a:p>
            <a:r>
              <a:rPr lang="en-GB" baseline="0" dirty="0"/>
              <a:t>X6 = PG degree</a:t>
            </a:r>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42</a:t>
            </a:fld>
            <a:endParaRPr lang="en-GB"/>
          </a:p>
        </p:txBody>
      </p:sp>
    </p:spTree>
    <p:extLst>
      <p:ext uri="{BB962C8B-B14F-4D97-AF65-F5344CB8AC3E}">
        <p14:creationId xmlns:p14="http://schemas.microsoft.com/office/powerpoint/2010/main" val="3732291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The variable </a:t>
            </a:r>
            <a:r>
              <a:rPr lang="en-GB" u="sng" dirty="0"/>
              <a:t>is</a:t>
            </a:r>
            <a:r>
              <a:rPr lang="en-GB" baseline="0" dirty="0"/>
              <a:t> significant</a:t>
            </a:r>
          </a:p>
          <a:p>
            <a:pPr marL="628650" lvl="1" indent="-171450">
              <a:buFont typeface="Arial" panose="020B0604020202020204" pitchFamily="34" charset="0"/>
              <a:buChar char="•"/>
            </a:pPr>
            <a:r>
              <a:rPr lang="en-GB" dirty="0"/>
              <a:t>Note that even though one of the coefficients</a:t>
            </a:r>
            <a:r>
              <a:rPr lang="en-GB" baseline="0" dirty="0"/>
              <a:t> for education is not significant all must be included for predictions!</a:t>
            </a:r>
          </a:p>
          <a:p>
            <a:pPr marL="628650" lvl="1" indent="-171450">
              <a:buFont typeface="Arial" panose="020B0604020202020204" pitchFamily="34" charset="0"/>
              <a:buChar char="•"/>
            </a:pPr>
            <a:r>
              <a:rPr lang="en-GB" baseline="0" dirty="0"/>
              <a:t>The variable education has 5 levels – all must be considered</a:t>
            </a:r>
          </a:p>
          <a:p>
            <a:pPr marL="628650" lvl="1" indent="-171450">
              <a:buFont typeface="Arial" panose="020B0604020202020204" pitchFamily="34" charset="0"/>
              <a:buChar char="•"/>
            </a:pPr>
            <a:r>
              <a:rPr lang="en-GB" baseline="0" dirty="0"/>
              <a:t>If all are non-significant, then delete all of them – but only if all are not significant</a:t>
            </a:r>
          </a:p>
          <a:p>
            <a:pPr marL="228600" indent="-228600">
              <a:buFont typeface="Arial" panose="020B0604020202020204" pitchFamily="34" charset="0"/>
              <a:buChar char="•"/>
            </a:pPr>
            <a:r>
              <a:rPr lang="en-GB" baseline="0" dirty="0"/>
              <a:t>The reference category is Less than UG</a:t>
            </a:r>
          </a:p>
          <a:p>
            <a:pPr marL="228600" indent="-228600">
              <a:buFont typeface="Arial" panose="020B0604020202020204" pitchFamily="34" charset="0"/>
              <a:buChar char="•"/>
            </a:pPr>
            <a:r>
              <a:rPr lang="en-GB" baseline="0" dirty="0"/>
              <a:t>The salary for this level is captured in the constant (intercept, b</a:t>
            </a:r>
            <a:r>
              <a:rPr lang="en-GB" baseline="-25000" dirty="0"/>
              <a:t>0</a:t>
            </a:r>
            <a:r>
              <a:rPr lang="en-GB" baseline="0" dirty="0"/>
              <a:t>)</a:t>
            </a:r>
          </a:p>
          <a:p>
            <a:pPr marL="228600" indent="-228600">
              <a:buFont typeface="Arial" panose="020B0604020202020204" pitchFamily="34" charset="0"/>
              <a:buChar char="•"/>
            </a:pPr>
            <a:r>
              <a:rPr lang="en-GB" baseline="0" dirty="0"/>
              <a:t>Each coefficient is the difference in salary for that highest level of education</a:t>
            </a:r>
          </a:p>
          <a:p>
            <a:pPr marL="228600" indent="-228600">
              <a:buFont typeface="Arial" panose="020B0604020202020204" pitchFamily="34" charset="0"/>
              <a:buChar char="•"/>
            </a:pPr>
            <a:r>
              <a:rPr lang="en-GB" baseline="0" dirty="0"/>
              <a:t>What is difference in salary for PG degree?</a:t>
            </a:r>
          </a:p>
          <a:p>
            <a:pPr marL="685800" lvl="1" indent="-228600">
              <a:buFont typeface="Arial" panose="020B0604020202020204" pitchFamily="34" charset="0"/>
              <a:buChar char="•"/>
            </a:pPr>
            <a:r>
              <a:rPr lang="en-GB" baseline="0" dirty="0"/>
              <a:t>£11,612</a:t>
            </a:r>
          </a:p>
          <a:p>
            <a:pPr marL="685800" lvl="1" indent="-228600">
              <a:buFont typeface="Arial" panose="020B0604020202020204" pitchFamily="34" charset="0"/>
              <a:buChar char="•"/>
            </a:pPr>
            <a:r>
              <a:rPr lang="en-GB" baseline="0" dirty="0"/>
              <a:t>Not the sum because each person has only 1 level of ‘highest’ education</a:t>
            </a:r>
          </a:p>
          <a:p>
            <a:pPr marL="685800" lvl="1" indent="-228600">
              <a:buFont typeface="Arial" panose="020B0604020202020204" pitchFamily="34" charset="0"/>
              <a:buChar char="•"/>
            </a:pPr>
            <a:r>
              <a:rPr lang="en-GB" baseline="0" dirty="0"/>
              <a:t>Consider coding!</a:t>
            </a:r>
          </a:p>
          <a:p>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43</a:t>
            </a:fld>
            <a:endParaRPr lang="en-GB"/>
          </a:p>
        </p:txBody>
      </p:sp>
    </p:spTree>
    <p:extLst>
      <p:ext uri="{BB962C8B-B14F-4D97-AF65-F5344CB8AC3E}">
        <p14:creationId xmlns:p14="http://schemas.microsoft.com/office/powerpoint/2010/main" val="874807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 =</a:t>
            </a:r>
            <a:r>
              <a:rPr lang="en-GB" baseline="0" dirty="0"/>
              <a:t> predicted salary</a:t>
            </a:r>
          </a:p>
          <a:p>
            <a:r>
              <a:rPr lang="en-GB" baseline="0" dirty="0"/>
              <a:t>X1 = Female</a:t>
            </a:r>
          </a:p>
          <a:p>
            <a:r>
              <a:rPr lang="en-GB" baseline="0" dirty="0"/>
              <a:t>X2 = Years at the Bank</a:t>
            </a:r>
          </a:p>
          <a:p>
            <a:r>
              <a:rPr lang="en-GB" baseline="0" dirty="0"/>
              <a:t>X3 = Some UG studies</a:t>
            </a:r>
          </a:p>
          <a:p>
            <a:r>
              <a:rPr lang="en-GB" baseline="0" dirty="0"/>
              <a:t>X4 = UG degree</a:t>
            </a:r>
          </a:p>
          <a:p>
            <a:r>
              <a:rPr lang="en-GB" baseline="0" dirty="0"/>
              <a:t>X5 = Some PG studies</a:t>
            </a:r>
          </a:p>
          <a:p>
            <a:r>
              <a:rPr lang="en-GB" baseline="0" dirty="0"/>
              <a:t>X6 = PG degree</a:t>
            </a:r>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44</a:t>
            </a:fld>
            <a:endParaRPr lang="en-GB"/>
          </a:p>
        </p:txBody>
      </p:sp>
    </p:spTree>
    <p:extLst>
      <p:ext uri="{BB962C8B-B14F-4D97-AF65-F5344CB8AC3E}">
        <p14:creationId xmlns:p14="http://schemas.microsoft.com/office/powerpoint/2010/main" val="37322919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If b</a:t>
            </a:r>
            <a:r>
              <a:rPr lang="en-GB" baseline="-25000" dirty="0"/>
              <a:t>3</a:t>
            </a:r>
            <a:r>
              <a:rPr lang="en-GB" dirty="0"/>
              <a:t> is significantly different</a:t>
            </a:r>
            <a:r>
              <a:rPr lang="en-GB" baseline="0" dirty="0"/>
              <a:t> from 0:</a:t>
            </a:r>
          </a:p>
          <a:p>
            <a:pPr marL="228600" indent="-228600">
              <a:buFont typeface="Arial" panose="020B0604020202020204" pitchFamily="34" charset="0"/>
              <a:buChar char="•"/>
            </a:pPr>
            <a:r>
              <a:rPr lang="en-GB" baseline="0" dirty="0"/>
              <a:t>Then b</a:t>
            </a:r>
            <a:r>
              <a:rPr lang="en-GB" baseline="-25000" dirty="0"/>
              <a:t>3</a:t>
            </a:r>
            <a:r>
              <a:rPr lang="en-GB" baseline="0" dirty="0"/>
              <a:t> is the incremental salary for a year of service when x = 1</a:t>
            </a:r>
          </a:p>
          <a:p>
            <a:pPr marL="685800" lvl="1" indent="-228600">
              <a:buFont typeface="Arial" panose="020B0604020202020204" pitchFamily="34" charset="0"/>
              <a:buChar char="•"/>
            </a:pPr>
            <a:r>
              <a:rPr lang="en-GB" baseline="0" dirty="0"/>
              <a:t>If b</a:t>
            </a:r>
            <a:r>
              <a:rPr lang="en-GB" baseline="-25000" dirty="0"/>
              <a:t>3</a:t>
            </a:r>
            <a:r>
              <a:rPr lang="en-GB" baseline="0" dirty="0"/>
              <a:t> is positive – women earn more per year of service than men</a:t>
            </a:r>
          </a:p>
          <a:p>
            <a:pPr marL="685800" lvl="1" indent="-228600">
              <a:buFont typeface="Arial" panose="020B0604020202020204" pitchFamily="34" charset="0"/>
              <a:buChar char="•"/>
            </a:pPr>
            <a:r>
              <a:rPr lang="en-GB" baseline="0" dirty="0"/>
              <a:t>If b</a:t>
            </a:r>
            <a:r>
              <a:rPr lang="en-GB" baseline="-25000" dirty="0"/>
              <a:t>3</a:t>
            </a:r>
            <a:r>
              <a:rPr lang="en-GB" baseline="0" dirty="0"/>
              <a:t> is negative – women earn less per year of service than men</a:t>
            </a:r>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45</a:t>
            </a:fld>
            <a:endParaRPr lang="en-GB"/>
          </a:p>
        </p:txBody>
      </p:sp>
    </p:spTree>
    <p:extLst>
      <p:ext uri="{BB962C8B-B14F-4D97-AF65-F5344CB8AC3E}">
        <p14:creationId xmlns:p14="http://schemas.microsoft.com/office/powerpoint/2010/main" val="1035587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a:buFont typeface="Arial" panose="020B0604020202020204" pitchFamily="34" charset="0"/>
              <a:buChar char="•"/>
            </a:pPr>
            <a:r>
              <a:rPr lang="en-GB" dirty="0"/>
              <a:t>Transforming variables means making new variables from the existing data.</a:t>
            </a:r>
          </a:p>
          <a:p>
            <a:pPr marL="224325" indent="-224325">
              <a:buFont typeface="Arial" panose="020B0604020202020204" pitchFamily="34" charset="0"/>
              <a:buChar char="•"/>
            </a:pPr>
            <a:r>
              <a:rPr lang="en-GB" dirty="0"/>
              <a:t>The log transformation can be used to make highly skewed distributions less skewed. This can be valuable both for making patterns in the data more interpretable and for helping to meet the assumptions for</a:t>
            </a:r>
            <a:r>
              <a:rPr lang="en-GB" baseline="0" dirty="0"/>
              <a:t> using linear regression</a:t>
            </a:r>
            <a:r>
              <a:rPr lang="en-GB" dirty="0"/>
              <a:t>. </a:t>
            </a:r>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48</a:t>
            </a:fld>
            <a:endParaRPr lang="en-US" altLang="en-US"/>
          </a:p>
        </p:txBody>
      </p:sp>
    </p:spTree>
    <p:extLst>
      <p:ext uri="{BB962C8B-B14F-4D97-AF65-F5344CB8AC3E}">
        <p14:creationId xmlns:p14="http://schemas.microsoft.com/office/powerpoint/2010/main" val="2243712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40000"/>
              </a:spcBef>
              <a:spcAft>
                <a:spcPct val="0"/>
              </a:spcAft>
              <a:defRPr/>
            </a:pPr>
            <a:r>
              <a:rPr lang="en-GB" dirty="0"/>
              <a:t>Be careful of interpretation.</a:t>
            </a:r>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49</a:t>
            </a:fld>
            <a:endParaRPr lang="en-US" altLang="en-US"/>
          </a:p>
        </p:txBody>
      </p:sp>
    </p:spTree>
    <p:extLst>
      <p:ext uri="{BB962C8B-B14F-4D97-AF65-F5344CB8AC3E}">
        <p14:creationId xmlns:p14="http://schemas.microsoft.com/office/powerpoint/2010/main" val="2884732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lnSpc>
                <a:spcPct val="90000"/>
              </a:lnSpc>
              <a:spcBef>
                <a:spcPct val="40000"/>
              </a:spcBef>
              <a:spcAft>
                <a:spcPct val="0"/>
              </a:spcAft>
              <a:defRPr/>
            </a:pPr>
            <a:r>
              <a:rPr lang="en-GB" dirty="0"/>
              <a:t>The log transformation can be used to make highly skewed distributions less skewed. This can be valuable both for making patterns in the data more interpretable and for helping to meet the assumptions of inferential statistics. </a:t>
            </a:r>
          </a:p>
          <a:p>
            <a:pPr defTabSz="897301" eaLnBrk="0" fontAlgn="base" hangingPunct="0">
              <a:lnSpc>
                <a:spcPct val="90000"/>
              </a:lnSpc>
              <a:spcBef>
                <a:spcPct val="40000"/>
              </a:spcBef>
              <a:spcAft>
                <a:spcPct val="0"/>
              </a:spcAft>
              <a:defRPr/>
            </a:pPr>
            <a:endParaRPr lang="en-GB" dirty="0"/>
          </a:p>
          <a:p>
            <a:pPr defTabSz="897301" eaLnBrk="0" fontAlgn="base" hangingPunct="0">
              <a:lnSpc>
                <a:spcPct val="90000"/>
              </a:lnSpc>
              <a:spcBef>
                <a:spcPct val="40000"/>
              </a:spcBef>
              <a:spcAft>
                <a:spcPct val="0"/>
              </a:spcAft>
              <a:defRPr/>
            </a:pPr>
            <a:r>
              <a:rPr lang="en-GB" dirty="0"/>
              <a:t>Be careful of interpretation.</a:t>
            </a:r>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50</a:t>
            </a:fld>
            <a:endParaRPr lang="en-US" altLang="en-US"/>
          </a:p>
        </p:txBody>
      </p:sp>
    </p:spTree>
    <p:extLst>
      <p:ext uri="{BB962C8B-B14F-4D97-AF65-F5344CB8AC3E}">
        <p14:creationId xmlns:p14="http://schemas.microsoft.com/office/powerpoint/2010/main" val="2996496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pPr>
            <a:r>
              <a:rPr lang="en-US" altLang="en-US" sz="1800" dirty="0"/>
              <a:t>Graphs</a:t>
            </a:r>
          </a:p>
          <a:p>
            <a:pPr>
              <a:lnSpc>
                <a:spcPct val="80000"/>
              </a:lnSpc>
            </a:pPr>
            <a:r>
              <a:rPr lang="en-US" altLang="en-US" sz="1800" dirty="0"/>
              <a:t>Legacy Dialogs</a:t>
            </a:r>
          </a:p>
          <a:p>
            <a:pPr lvl="0">
              <a:lnSpc>
                <a:spcPct val="80000"/>
              </a:lnSpc>
            </a:pPr>
            <a:r>
              <a:rPr lang="en-US" altLang="en-US" sz="1600" dirty="0"/>
              <a:t>Scatter / Dot</a:t>
            </a:r>
          </a:p>
          <a:p>
            <a:pPr lvl="0">
              <a:lnSpc>
                <a:spcPct val="80000"/>
              </a:lnSpc>
            </a:pPr>
            <a:r>
              <a:rPr lang="en-US" altLang="en-US" sz="1600" dirty="0"/>
              <a:t>Simple Scatter </a:t>
            </a:r>
            <a:r>
              <a:rPr lang="en-US" altLang="en-US" sz="1600" dirty="0">
                <a:sym typeface="Symbol" pitchFamily="18" charset="2"/>
              </a:rPr>
              <a:t> </a:t>
            </a:r>
            <a:r>
              <a:rPr lang="en-US" altLang="en-US" sz="1600" dirty="0"/>
              <a:t>Define</a:t>
            </a:r>
          </a:p>
          <a:p>
            <a:pPr lvl="0">
              <a:lnSpc>
                <a:spcPct val="80000"/>
              </a:lnSpc>
            </a:pPr>
            <a:r>
              <a:rPr lang="en-US" altLang="en-US" sz="1600" dirty="0"/>
              <a:t>X: Months</a:t>
            </a:r>
          </a:p>
          <a:p>
            <a:pPr lvl="0">
              <a:lnSpc>
                <a:spcPct val="80000"/>
              </a:lnSpc>
            </a:pPr>
            <a:r>
              <a:rPr lang="en-US" altLang="en-US" sz="1600" dirty="0"/>
              <a:t>Y: Sales</a:t>
            </a:r>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51</a:t>
            </a:fld>
            <a:endParaRPr lang="en-US" altLang="en-US"/>
          </a:p>
        </p:txBody>
      </p:sp>
    </p:spTree>
    <p:extLst>
      <p:ext uri="{BB962C8B-B14F-4D97-AF65-F5344CB8AC3E}">
        <p14:creationId xmlns:p14="http://schemas.microsoft.com/office/powerpoint/2010/main" val="4009852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D70424-A87B-45F2-BBDC-1DB927F5D611}" type="slidenum">
              <a:rPr lang="en-GB" smtClean="0"/>
              <a:t>54</a:t>
            </a:fld>
            <a:endParaRPr lang="en-GB"/>
          </a:p>
        </p:txBody>
      </p:sp>
    </p:spTree>
    <p:extLst>
      <p:ext uri="{BB962C8B-B14F-4D97-AF65-F5344CB8AC3E}">
        <p14:creationId xmlns:p14="http://schemas.microsoft.com/office/powerpoint/2010/main" val="347561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Place</a:t>
            </a:r>
            <a:r>
              <a:rPr lang="en-GB" baseline="0" dirty="0"/>
              <a:t> your output in this slide and save for later reference.</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Now </a:t>
            </a:r>
            <a:r>
              <a:rPr lang="en-GB" baseline="0" dirty="0" err="1"/>
              <a:t>adj</a:t>
            </a:r>
            <a:r>
              <a:rPr lang="en-GB" baseline="0" dirty="0"/>
              <a:t> R-</a:t>
            </a:r>
            <a:r>
              <a:rPr lang="en-GB" baseline="0" dirty="0" err="1"/>
              <a:t>sq</a:t>
            </a:r>
            <a:r>
              <a:rPr lang="en-GB" baseline="0" dirty="0"/>
              <a:t> = 0.842 ( so slight improvement with 2 IV , both are significant </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Interpret this model </a:t>
            </a:r>
            <a:endParaRPr lang="en-GB" dirty="0"/>
          </a:p>
        </p:txBody>
      </p:sp>
      <p:sp>
        <p:nvSpPr>
          <p:cNvPr id="4" name="Slide Number Placeholder 3"/>
          <p:cNvSpPr>
            <a:spLocks noGrp="1"/>
          </p:cNvSpPr>
          <p:nvPr>
            <p:ph type="sldNum" sz="quarter" idx="10"/>
          </p:nvPr>
        </p:nvSpPr>
        <p:spPr/>
        <p:txBody>
          <a:bodyPr/>
          <a:lstStyle/>
          <a:p>
            <a:fld id="{834E40AB-A978-4239-A6D7-08A281FB8358}" type="slidenum">
              <a:rPr lang="en-GB" smtClean="0"/>
              <a:t>5</a:t>
            </a:fld>
            <a:endParaRPr lang="en-GB"/>
          </a:p>
        </p:txBody>
      </p:sp>
    </p:spTree>
    <p:extLst>
      <p:ext uri="{BB962C8B-B14F-4D97-AF65-F5344CB8AC3E}">
        <p14:creationId xmlns:p14="http://schemas.microsoft.com/office/powerpoint/2010/main" val="1389944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D70424-A87B-45F2-BBDC-1DB927F5D611}" type="slidenum">
              <a:rPr lang="en-GB" smtClean="0"/>
              <a:t>55</a:t>
            </a:fld>
            <a:endParaRPr lang="en-GB"/>
          </a:p>
        </p:txBody>
      </p:sp>
    </p:spTree>
    <p:extLst>
      <p:ext uri="{BB962C8B-B14F-4D97-AF65-F5344CB8AC3E}">
        <p14:creationId xmlns:p14="http://schemas.microsoft.com/office/powerpoint/2010/main" val="497921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appears that for exceptionally long service sales people, their</a:t>
            </a:r>
            <a:r>
              <a:rPr lang="en-GB" baseline="0" dirty="0"/>
              <a:t> productivity declines.</a:t>
            </a:r>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56</a:t>
            </a:fld>
            <a:endParaRPr lang="en-GB"/>
          </a:p>
        </p:txBody>
      </p:sp>
    </p:spTree>
    <p:extLst>
      <p:ext uri="{BB962C8B-B14F-4D97-AF65-F5344CB8AC3E}">
        <p14:creationId xmlns:p14="http://schemas.microsoft.com/office/powerpoint/2010/main" val="3734143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charset="0"/>
              </a:rPr>
              <a:t>The presence of a significant interaction indicates that the effect of one predictor variable on the response variable is different at different values of the other predictor variable. </a:t>
            </a:r>
          </a:p>
          <a:p>
            <a:endParaRPr lang="en-GB" dirty="0">
              <a:latin typeface="Arial" charset="0"/>
            </a:endParaRPr>
          </a:p>
          <a:p>
            <a:r>
              <a:rPr lang="en-GB" dirty="0">
                <a:latin typeface="Arial" charset="0"/>
              </a:rPr>
              <a:t>Note that one of the IVs could be a dummy</a:t>
            </a:r>
            <a:r>
              <a:rPr lang="en-GB" baseline="0" dirty="0">
                <a:latin typeface="Arial" charset="0"/>
              </a:rPr>
              <a:t> variable</a:t>
            </a:r>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58</a:t>
            </a:fld>
            <a:endParaRPr lang="en-US" altLang="en-US"/>
          </a:p>
        </p:txBody>
      </p:sp>
    </p:spTree>
    <p:extLst>
      <p:ext uri="{BB962C8B-B14F-4D97-AF65-F5344CB8AC3E}">
        <p14:creationId xmlns:p14="http://schemas.microsoft.com/office/powerpoint/2010/main" val="2117711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Graph</a:t>
            </a:r>
          </a:p>
          <a:p>
            <a:r>
              <a:rPr lang="en-GB" dirty="0"/>
              <a:t>Legacy Dialog</a:t>
            </a:r>
          </a:p>
          <a:p>
            <a:pPr defTabSz="222559"/>
            <a:r>
              <a:rPr lang="en-GB" dirty="0"/>
              <a:t>Line → Multiple</a:t>
            </a:r>
          </a:p>
          <a:p>
            <a:pPr lvl="1" defTabSz="222559"/>
            <a:r>
              <a:rPr lang="en-GB" dirty="0"/>
              <a:t>Summaries</a:t>
            </a:r>
            <a:r>
              <a:rPr lang="en-GB" baseline="0" dirty="0"/>
              <a:t> for Groups of Cases</a:t>
            </a:r>
          </a:p>
          <a:p>
            <a:pPr lvl="1" defTabSz="222559"/>
            <a:r>
              <a:rPr lang="en-GB" baseline="0" dirty="0"/>
              <a:t>Define</a:t>
            </a:r>
          </a:p>
          <a:p>
            <a:pPr defTabSz="222559"/>
            <a:r>
              <a:rPr lang="en-GB" baseline="0" dirty="0"/>
              <a:t>Lines Represent</a:t>
            </a:r>
          </a:p>
          <a:p>
            <a:pPr defTabSz="222559"/>
            <a:r>
              <a:rPr lang="en-GB" baseline="0" dirty="0"/>
              <a:t>	Other Statistic (Mean)</a:t>
            </a:r>
          </a:p>
          <a:p>
            <a:pPr defTabSz="222559"/>
            <a:r>
              <a:rPr lang="en-GB" baseline="0" dirty="0"/>
              <a:t>	Variable: Sales</a:t>
            </a:r>
          </a:p>
          <a:p>
            <a:pPr defTabSz="222559"/>
            <a:r>
              <a:rPr lang="en-GB" baseline="0" dirty="0"/>
              <a:t>Category: Advertising Expenditure</a:t>
            </a:r>
          </a:p>
          <a:p>
            <a:pPr defTabSz="222559"/>
            <a:r>
              <a:rPr lang="en-GB" baseline="0" dirty="0"/>
              <a:t>Define Lines By: Price</a:t>
            </a:r>
          </a:p>
          <a:p>
            <a:pPr defTabSz="222559"/>
            <a:endParaRPr lang="en-GB" baseline="0" dirty="0"/>
          </a:p>
          <a:p>
            <a:pPr marL="336488" indent="-336488">
              <a:buFont typeface="Arial" panose="020B0604020202020204" pitchFamily="34" charset="0"/>
              <a:buChar char="•"/>
            </a:pPr>
            <a:r>
              <a:rPr lang="en-US" altLang="en-US" sz="1800" dirty="0"/>
              <a:t>Each line has a different slope</a:t>
            </a:r>
          </a:p>
          <a:p>
            <a:pPr marL="336488" indent="-336488">
              <a:buFont typeface="Arial" panose="020B0604020202020204" pitchFamily="34" charset="0"/>
              <a:buChar char="•"/>
            </a:pPr>
            <a:r>
              <a:rPr lang="en-US" altLang="en-US" sz="1800" dirty="0"/>
              <a:t>Advertising’s impact on sales differs depending on the price</a:t>
            </a:r>
          </a:p>
          <a:p>
            <a:pPr defTabSz="222559"/>
            <a:endParaRPr lang="en-GB" baseline="0"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59</a:t>
            </a:fld>
            <a:endParaRPr lang="en-US" altLang="en-US"/>
          </a:p>
        </p:txBody>
      </p:sp>
    </p:spTree>
    <p:extLst>
      <p:ext uri="{BB962C8B-B14F-4D97-AF65-F5344CB8AC3E}">
        <p14:creationId xmlns:p14="http://schemas.microsoft.com/office/powerpoint/2010/main" val="2693526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if the interaction term is significant, the main effects (x1</a:t>
            </a:r>
            <a:r>
              <a:rPr lang="en-GB" baseline="0" dirty="0"/>
              <a:t> and x2) must be included in the model, even if not significant.</a:t>
            </a:r>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63</a:t>
            </a:fld>
            <a:endParaRPr lang="en-US" altLang="en-US"/>
          </a:p>
        </p:txBody>
      </p:sp>
    </p:spTree>
    <p:extLst>
      <p:ext uri="{BB962C8B-B14F-4D97-AF65-F5344CB8AC3E}">
        <p14:creationId xmlns:p14="http://schemas.microsoft.com/office/powerpoint/2010/main" val="1672629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65</a:t>
            </a:fld>
            <a:endParaRPr lang="en-GB"/>
          </a:p>
        </p:txBody>
      </p:sp>
    </p:spTree>
    <p:extLst>
      <p:ext uri="{BB962C8B-B14F-4D97-AF65-F5344CB8AC3E}">
        <p14:creationId xmlns:p14="http://schemas.microsoft.com/office/powerpoint/2010/main" val="813120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66</a:t>
            </a:fld>
            <a:endParaRPr lang="en-US" altLang="en-US"/>
          </a:p>
        </p:txBody>
      </p:sp>
    </p:spTree>
    <p:extLst>
      <p:ext uri="{BB962C8B-B14F-4D97-AF65-F5344CB8AC3E}">
        <p14:creationId xmlns:p14="http://schemas.microsoft.com/office/powerpoint/2010/main" val="29407974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67</a:t>
            </a:fld>
            <a:endParaRPr lang="en-US" altLang="en-US"/>
          </a:p>
        </p:txBody>
      </p:sp>
    </p:spTree>
    <p:extLst>
      <p:ext uri="{BB962C8B-B14F-4D97-AF65-F5344CB8AC3E}">
        <p14:creationId xmlns:p14="http://schemas.microsoft.com/office/powerpoint/2010/main" val="2923098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2559" indent="-222559">
              <a:buFont typeface="Arial" panose="020B0604020202020204" pitchFamily="34" charset="0"/>
              <a:buChar char="•"/>
            </a:pPr>
            <a:r>
              <a:rPr lang="en-US" altLang="en-US" sz="2400" dirty="0"/>
              <a:t>Outlier: Data that are more extreme than majority</a:t>
            </a:r>
            <a:endParaRPr lang="en-US" altLang="en-US" sz="1600" dirty="0"/>
          </a:p>
          <a:p>
            <a:pPr marL="222559" indent="-222559">
              <a:buFont typeface="Arial" panose="020B0604020202020204" pitchFamily="34" charset="0"/>
              <a:buChar char="•"/>
            </a:pPr>
            <a:r>
              <a:rPr lang="en-US" altLang="en-US" sz="2400" dirty="0"/>
              <a:t>Detection</a:t>
            </a:r>
          </a:p>
          <a:p>
            <a:pPr marL="671209" lvl="1" indent="-222559">
              <a:buFont typeface="Arial" panose="020B0604020202020204" pitchFamily="34" charset="0"/>
              <a:buChar char="•"/>
            </a:pPr>
            <a:r>
              <a:rPr lang="en-US" altLang="en-US" sz="2000" dirty="0"/>
              <a:t>Looking at graphs of the data</a:t>
            </a:r>
          </a:p>
          <a:p>
            <a:pPr marL="222559" indent="-222559">
              <a:buFont typeface="Arial" panose="020B0604020202020204" pitchFamily="34" charset="0"/>
              <a:buChar char="•"/>
            </a:pPr>
            <a:r>
              <a:rPr lang="en-US" altLang="en-US" sz="2000" dirty="0"/>
              <a:t>With software</a:t>
            </a:r>
          </a:p>
          <a:p>
            <a:pPr marL="671209" lvl="1" indent="-222559">
              <a:buFont typeface="Arial" panose="020B0604020202020204" pitchFamily="34" charset="0"/>
              <a:buChar char="•"/>
            </a:pPr>
            <a:r>
              <a:rPr lang="en-US" altLang="en-US" sz="1800" dirty="0"/>
              <a:t>SPSS</a:t>
            </a:r>
          </a:p>
          <a:p>
            <a:pPr marL="1119860" lvl="2" indent="-222559">
              <a:buFont typeface="Arial" panose="020B0604020202020204" pitchFamily="34" charset="0"/>
              <a:buChar char="•"/>
            </a:pPr>
            <a:r>
              <a:rPr lang="en-US" altLang="en-US" sz="1600" dirty="0"/>
              <a:t>Analyze / Regression / Linear</a:t>
            </a:r>
          </a:p>
          <a:p>
            <a:pPr marL="1119860" lvl="2" indent="-222559">
              <a:buFont typeface="Arial" panose="020B0604020202020204" pitchFamily="34" charset="0"/>
              <a:buChar char="•"/>
            </a:pPr>
            <a:r>
              <a:rPr lang="en-US" altLang="en-US" sz="1600" dirty="0"/>
              <a:t>Statistics / </a:t>
            </a:r>
            <a:r>
              <a:rPr lang="en-US" altLang="en-US" sz="1600" dirty="0" err="1"/>
              <a:t>Casewise</a:t>
            </a:r>
            <a:r>
              <a:rPr lang="en-US" altLang="en-US" sz="1600" dirty="0"/>
              <a:t> diagnostics</a:t>
            </a:r>
          </a:p>
          <a:p>
            <a:pPr marL="1119860" lvl="2" indent="-222559">
              <a:buFont typeface="Arial" panose="020B0604020202020204" pitchFamily="34" charset="0"/>
              <a:buChar char="•"/>
            </a:pPr>
            <a:r>
              <a:rPr lang="en-US" altLang="en-US" sz="1600" dirty="0"/>
              <a:t>Outliers &gt; 3 standard deviations</a:t>
            </a:r>
          </a:p>
          <a:p>
            <a:pPr marL="671209" lvl="1" indent="-222559">
              <a:buFont typeface="Arial" panose="020B0604020202020204" pitchFamily="34" charset="0"/>
              <a:buChar char="•"/>
            </a:pPr>
            <a:r>
              <a:rPr lang="en-US" altLang="en-US" sz="1800" dirty="0"/>
              <a:t>EXCEL:  residual plots</a:t>
            </a:r>
          </a:p>
          <a:p>
            <a:pPr marL="1119860" lvl="2" indent="-222559">
              <a:buFont typeface="Arial" panose="020B0604020202020204" pitchFamily="34" charset="0"/>
              <a:buChar char="•"/>
            </a:pPr>
            <a:r>
              <a:rPr lang="en-US" altLang="en-US" sz="2000" dirty="0"/>
              <a:t>Usually a decision made by researcher</a:t>
            </a:r>
          </a:p>
        </p:txBody>
      </p:sp>
      <p:sp>
        <p:nvSpPr>
          <p:cNvPr id="4" name="Slide Number Placeholder 3"/>
          <p:cNvSpPr>
            <a:spLocks noGrp="1"/>
          </p:cNvSpPr>
          <p:nvPr>
            <p:ph type="sldNum" sz="quarter" idx="10"/>
          </p:nvPr>
        </p:nvSpPr>
        <p:spPr/>
        <p:txBody>
          <a:bodyPr/>
          <a:lstStyle/>
          <a:p>
            <a:fld id="{C9A5A667-B7F5-42D7-AA9C-9C000EF125EA}" type="slidenum">
              <a:rPr lang="en-GB" smtClean="0"/>
              <a:t>68</a:t>
            </a:fld>
            <a:endParaRPr lang="en-GB"/>
          </a:p>
        </p:txBody>
      </p:sp>
    </p:spTree>
    <p:extLst>
      <p:ext uri="{BB962C8B-B14F-4D97-AF65-F5344CB8AC3E}">
        <p14:creationId xmlns:p14="http://schemas.microsoft.com/office/powerpoint/2010/main" val="1291567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70</a:t>
            </a:fld>
            <a:endParaRPr lang="en-US" altLang="en-US"/>
          </a:p>
        </p:txBody>
      </p:sp>
    </p:spTree>
    <p:extLst>
      <p:ext uri="{BB962C8B-B14F-4D97-AF65-F5344CB8AC3E}">
        <p14:creationId xmlns:p14="http://schemas.microsoft.com/office/powerpoint/2010/main" val="4042834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Please be aware that this assessment must be completed individually. In the past, this</a:t>
            </a:r>
            <a:r>
              <a:rPr lang="en-GB" baseline="0" dirty="0"/>
              <a:t> has been a problem and students were penalised.</a:t>
            </a:r>
          </a:p>
          <a:p>
            <a:pPr marL="228600" indent="-228600">
              <a:buFont typeface="+mj-lt"/>
              <a:buAutoNum type="arabicPeriod"/>
            </a:pPr>
            <a:r>
              <a:rPr lang="en-GB" baseline="0" dirty="0"/>
              <a:t>Please don’t leave this for the last minute. </a:t>
            </a:r>
          </a:p>
          <a:p>
            <a:pPr marL="685800" lvl="1" indent="-228600">
              <a:buFont typeface="Arial" panose="020B0604020202020204" pitchFamily="34" charset="0"/>
              <a:buChar char="•"/>
            </a:pPr>
            <a:r>
              <a:rPr lang="en-GB" baseline="0" dirty="0"/>
              <a:t>Certainly chi-square, t-tests, and ANOVA tests can be performed, where appropriate.</a:t>
            </a:r>
          </a:p>
          <a:p>
            <a:pPr marL="685800" lvl="1" indent="-228600">
              <a:buFont typeface="Arial" panose="020B0604020202020204" pitchFamily="34" charset="0"/>
              <a:buChar char="•"/>
            </a:pPr>
            <a:r>
              <a:rPr lang="en-GB" baseline="0" dirty="0"/>
              <a:t>While there may be more regression insights that can be applied, initial regressions can already be performed with what has been covered already.</a:t>
            </a:r>
          </a:p>
          <a:p>
            <a:pPr marL="228600" lvl="0" indent="-228600">
              <a:buFont typeface="+mj-lt"/>
              <a:buAutoNum type="arabicPeriod"/>
            </a:pPr>
            <a:r>
              <a:rPr lang="en-GB" baseline="0" dirty="0"/>
              <a:t>Any questions on the assessment?</a:t>
            </a:r>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6</a:t>
            </a:fld>
            <a:endParaRPr lang="en-GB"/>
          </a:p>
        </p:txBody>
      </p:sp>
    </p:spTree>
    <p:extLst>
      <p:ext uri="{BB962C8B-B14F-4D97-AF65-F5344CB8AC3E}">
        <p14:creationId xmlns:p14="http://schemas.microsoft.com/office/powerpoint/2010/main" val="41479644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72</a:t>
            </a:fld>
            <a:endParaRPr lang="en-US" altLang="en-US"/>
          </a:p>
        </p:txBody>
      </p:sp>
    </p:spTree>
    <p:extLst>
      <p:ext uri="{BB962C8B-B14F-4D97-AF65-F5344CB8AC3E}">
        <p14:creationId xmlns:p14="http://schemas.microsoft.com/office/powerpoint/2010/main" val="2940797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4325" indent="-224325" defTabSz="897301" eaLnBrk="0" fontAlgn="base" hangingPunct="0">
              <a:lnSpc>
                <a:spcPct val="90000"/>
              </a:lnSpc>
              <a:spcBef>
                <a:spcPct val="40000"/>
              </a:spcBef>
              <a:spcAft>
                <a:spcPct val="0"/>
              </a:spcAft>
              <a:buFont typeface="Arial" panose="020B0604020202020204" pitchFamily="34" charset="0"/>
              <a:buChar char="•"/>
              <a:defRPr/>
            </a:pPr>
            <a:r>
              <a:rPr lang="en-GB" dirty="0" err="1">
                <a:latin typeface="Arial" charset="0"/>
              </a:rPr>
              <a:t>Multicollinearity</a:t>
            </a:r>
            <a:r>
              <a:rPr lang="en-GB" dirty="0">
                <a:latin typeface="Arial" charset="0"/>
              </a:rPr>
              <a:t> occurs when independent variables are so highly correlated with each other that it is difficult to come up with reliable estimates of their individual regression coefficients. </a:t>
            </a:r>
          </a:p>
          <a:p>
            <a:pPr marL="224325" indent="-224325" defTabSz="897301" eaLnBrk="0" fontAlgn="base" hangingPunct="0">
              <a:lnSpc>
                <a:spcPct val="90000"/>
              </a:lnSpc>
              <a:spcBef>
                <a:spcPct val="40000"/>
              </a:spcBef>
              <a:spcAft>
                <a:spcPct val="0"/>
              </a:spcAft>
              <a:buFont typeface="Arial" panose="020B0604020202020204" pitchFamily="34" charset="0"/>
              <a:buChar char="•"/>
              <a:defRPr/>
            </a:pPr>
            <a:r>
              <a:rPr lang="en-GB" dirty="0">
                <a:latin typeface="Arial" charset="0"/>
              </a:rPr>
              <a:t>When two variables are highly correlated, they are basically measuring the same phenomenon or construct. In other words, when two variables are highly correlated, they both convey essentially the same information. </a:t>
            </a:r>
          </a:p>
          <a:p>
            <a:pPr marL="224325" indent="-224325" defTabSz="897301" eaLnBrk="0" fontAlgn="base" hangingPunct="0">
              <a:lnSpc>
                <a:spcPct val="90000"/>
              </a:lnSpc>
              <a:spcBef>
                <a:spcPct val="40000"/>
              </a:spcBef>
              <a:spcAft>
                <a:spcPct val="0"/>
              </a:spcAft>
              <a:buFont typeface="Arial" panose="020B0604020202020204" pitchFamily="34" charset="0"/>
              <a:buChar char="•"/>
              <a:defRPr/>
            </a:pPr>
            <a:r>
              <a:rPr lang="en-GB" dirty="0">
                <a:latin typeface="Arial" charset="0"/>
              </a:rPr>
              <a:t>Essentially, one variable cannot be held constant while the impact of the other on the dependent variable is estimated.</a:t>
            </a:r>
          </a:p>
          <a:p>
            <a:pPr marL="224325" indent="-224325">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73</a:t>
            </a:fld>
            <a:endParaRPr lang="en-US" altLang="en-US"/>
          </a:p>
        </p:txBody>
      </p:sp>
    </p:spTree>
    <p:extLst>
      <p:ext uri="{BB962C8B-B14F-4D97-AF65-F5344CB8AC3E}">
        <p14:creationId xmlns:p14="http://schemas.microsoft.com/office/powerpoint/2010/main" val="6241102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76</a:t>
            </a:fld>
            <a:endParaRPr lang="en-US" altLang="en-US"/>
          </a:p>
        </p:txBody>
      </p:sp>
    </p:spTree>
    <p:extLst>
      <p:ext uri="{BB962C8B-B14F-4D97-AF65-F5344CB8AC3E}">
        <p14:creationId xmlns:p14="http://schemas.microsoft.com/office/powerpoint/2010/main" val="1968605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77</a:t>
            </a:fld>
            <a:endParaRPr lang="en-US" altLang="en-US"/>
          </a:p>
        </p:txBody>
      </p:sp>
    </p:spTree>
    <p:extLst>
      <p:ext uri="{BB962C8B-B14F-4D97-AF65-F5344CB8AC3E}">
        <p14:creationId xmlns:p14="http://schemas.microsoft.com/office/powerpoint/2010/main" val="1968605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D70424-A87B-45F2-BBDC-1DB927F5D611}" type="slidenum">
              <a:rPr lang="en-GB" smtClean="0"/>
              <a:t>78</a:t>
            </a:fld>
            <a:endParaRPr lang="en-GB"/>
          </a:p>
        </p:txBody>
      </p:sp>
    </p:spTree>
    <p:extLst>
      <p:ext uri="{BB962C8B-B14F-4D97-AF65-F5344CB8AC3E}">
        <p14:creationId xmlns:p14="http://schemas.microsoft.com/office/powerpoint/2010/main" val="2897888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D70424-A87B-45F2-BBDC-1DB927F5D611}" type="slidenum">
              <a:rPr lang="en-GB" smtClean="0"/>
              <a:t>79</a:t>
            </a:fld>
            <a:endParaRPr lang="en-GB"/>
          </a:p>
        </p:txBody>
      </p:sp>
    </p:spTree>
    <p:extLst>
      <p:ext uri="{BB962C8B-B14F-4D97-AF65-F5344CB8AC3E}">
        <p14:creationId xmlns:p14="http://schemas.microsoft.com/office/powerpoint/2010/main" val="13835210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2000" dirty="0" err="1"/>
              <a:t>Collinearity</a:t>
            </a:r>
            <a:r>
              <a:rPr lang="en-US" altLang="en-US" sz="2000" dirty="0"/>
              <a:t> Diagnostics </a:t>
            </a:r>
          </a:p>
          <a:p>
            <a:pPr marL="336488" indent="-336488">
              <a:buFont typeface="Arial" panose="020B0604020202020204" pitchFamily="34" charset="0"/>
              <a:buChar char="•"/>
            </a:pPr>
            <a:r>
              <a:rPr lang="en-US" altLang="en-US" sz="1800" dirty="0"/>
              <a:t>Tolerance: amount of variation </a:t>
            </a:r>
            <a:r>
              <a:rPr lang="en-US" altLang="en-US" sz="1800" u="sng" dirty="0">
                <a:solidFill>
                  <a:srgbClr val="FF0033"/>
                </a:solidFill>
              </a:rPr>
              <a:t>not</a:t>
            </a:r>
            <a:r>
              <a:rPr lang="en-US" altLang="en-US" sz="1800" dirty="0"/>
              <a:t> explained by other independent variables</a:t>
            </a:r>
          </a:p>
          <a:p>
            <a:pPr marL="785138" lvl="1" indent="-336488">
              <a:buFont typeface="Arial" panose="020B0604020202020204" pitchFamily="34" charset="0"/>
              <a:buChar char="•"/>
            </a:pPr>
            <a:r>
              <a:rPr lang="en-US" altLang="en-US" sz="1600" dirty="0"/>
              <a:t>Intuitively similar to 1-R</a:t>
            </a:r>
            <a:r>
              <a:rPr lang="en-US" altLang="en-US" sz="1600" baseline="30000" dirty="0"/>
              <a:t>2</a:t>
            </a:r>
          </a:p>
          <a:p>
            <a:pPr marL="785138" lvl="1" indent="-336488">
              <a:buFont typeface="Arial" panose="020B0604020202020204" pitchFamily="34" charset="0"/>
              <a:buChar char="•"/>
            </a:pPr>
            <a:r>
              <a:rPr lang="en-US" altLang="en-US" sz="1600" dirty="0"/>
              <a:t>Want this to be high – low indicates a problem</a:t>
            </a:r>
          </a:p>
          <a:p>
            <a:pPr marL="785138" lvl="1" indent="-336488">
              <a:buFont typeface="Arial" panose="020B0604020202020204" pitchFamily="34" charset="0"/>
              <a:buChar char="•"/>
            </a:pPr>
            <a:r>
              <a:rPr lang="en-US" altLang="en-US" sz="1600" dirty="0"/>
              <a:t>As R2 increases – Tolerance decreases</a:t>
            </a:r>
          </a:p>
          <a:p>
            <a:pPr marL="336488" indent="-336488">
              <a:buFont typeface="Arial" panose="020B0604020202020204" pitchFamily="34" charset="0"/>
              <a:buChar char="•"/>
            </a:pPr>
            <a:r>
              <a:rPr lang="en-US" altLang="en-US" sz="1800" dirty="0"/>
              <a:t>VIF </a:t>
            </a:r>
            <a:r>
              <a:rPr lang="en-US" altLang="en-US" sz="1800" dirty="0">
                <a:sym typeface="Symbol" pitchFamily="18" charset="2"/>
              </a:rPr>
              <a:t></a:t>
            </a:r>
            <a:r>
              <a:rPr lang="en-US" altLang="en-US" sz="1800" dirty="0"/>
              <a:t> Variance Inflation Factor = 1/ tolerance </a:t>
            </a:r>
          </a:p>
          <a:p>
            <a:pPr marL="336488" indent="-336488">
              <a:buFont typeface="Arial" panose="020B0604020202020204" pitchFamily="34" charset="0"/>
              <a:buChar char="•"/>
            </a:pPr>
            <a:r>
              <a:rPr lang="en-US" altLang="en-US" sz="1800" dirty="0"/>
              <a:t>VIF &gt; 10 is common threshold (</a:t>
            </a:r>
            <a:r>
              <a:rPr lang="en-US" altLang="en-US" sz="1800" b="1" dirty="0">
                <a:effectLst>
                  <a:outerShdw blurRad="38100" dist="38100" dir="2700000" algn="tl">
                    <a:srgbClr val="C0C0C0"/>
                  </a:outerShdw>
                </a:effectLst>
              </a:rPr>
              <a:t>without other evidence</a:t>
            </a:r>
            <a:r>
              <a:rPr lang="en-US" altLang="en-US" sz="1800" dirty="0"/>
              <a:t>)</a:t>
            </a:r>
          </a:p>
          <a:p>
            <a:pPr marL="336488" indent="-336488">
              <a:buFont typeface="Arial" panose="020B0604020202020204" pitchFamily="34" charset="0"/>
              <a:buChar char="•"/>
            </a:pPr>
            <a:r>
              <a:rPr lang="en-US" altLang="en-US" sz="1800" dirty="0"/>
              <a:t>(Don’t worry about other diagnostics provided)</a:t>
            </a:r>
          </a:p>
          <a:p>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80</a:t>
            </a:fld>
            <a:endParaRPr lang="en-US" altLang="en-US"/>
          </a:p>
        </p:txBody>
      </p:sp>
    </p:spTree>
    <p:extLst>
      <p:ext uri="{BB962C8B-B14F-4D97-AF65-F5344CB8AC3E}">
        <p14:creationId xmlns:p14="http://schemas.microsoft.com/office/powerpoint/2010/main" val="2218805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6488" marR="0" indent="-336488"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altLang="en-US" sz="1800" dirty="0"/>
              <a:t>No one piece of evidence is sufficient – addressing multicollinearity depends on the accumulation of evidence</a:t>
            </a:r>
          </a:p>
          <a:p>
            <a:pPr marL="336488" indent="-336488">
              <a:lnSpc>
                <a:spcPct val="80000"/>
              </a:lnSpc>
              <a:buFont typeface="Arial" panose="020B0604020202020204" pitchFamily="34" charset="0"/>
              <a:buChar char="•"/>
            </a:pPr>
            <a:r>
              <a:rPr lang="en-US" altLang="en-US" sz="1800" dirty="0"/>
              <a:t>Correlation among independent variables</a:t>
            </a:r>
          </a:p>
          <a:p>
            <a:pPr marL="336488" indent="-336488">
              <a:lnSpc>
                <a:spcPct val="80000"/>
              </a:lnSpc>
              <a:buFont typeface="Arial" panose="020B0604020202020204" pitchFamily="34" charset="0"/>
              <a:buChar char="•"/>
            </a:pPr>
            <a:r>
              <a:rPr lang="en-US" altLang="en-US" sz="1800" dirty="0"/>
              <a:t>Not really independent variables</a:t>
            </a:r>
          </a:p>
          <a:p>
            <a:pPr marL="336488" indent="-336488">
              <a:lnSpc>
                <a:spcPct val="80000"/>
              </a:lnSpc>
              <a:buFont typeface="Arial" panose="020B0604020202020204" pitchFamily="34" charset="0"/>
              <a:buChar char="•"/>
            </a:pPr>
            <a:r>
              <a:rPr lang="en-US" altLang="en-US" sz="1800" dirty="0"/>
              <a:t>Can’t hold one constant and assess impact of another</a:t>
            </a:r>
          </a:p>
          <a:p>
            <a:pPr marL="336488" indent="-336488">
              <a:lnSpc>
                <a:spcPct val="80000"/>
              </a:lnSpc>
              <a:buFont typeface="Arial" panose="020B0604020202020204" pitchFamily="34" charset="0"/>
              <a:buChar char="•"/>
            </a:pPr>
            <a:r>
              <a:rPr lang="en-US" altLang="en-US" sz="1800" dirty="0"/>
              <a:t>Large F, small t indicates that there is still a good fit of the regression line (high Adj. R</a:t>
            </a:r>
            <a:r>
              <a:rPr lang="en-US" altLang="en-US" sz="1800" baseline="30000" dirty="0"/>
              <a:t>2</a:t>
            </a:r>
            <a:r>
              <a:rPr lang="en-US" altLang="en-US" sz="1800" dirty="0"/>
              <a:t>), but the individual parameter estimates are not good</a:t>
            </a:r>
          </a:p>
          <a:p>
            <a:pPr marL="336488" indent="-336488">
              <a:lnSpc>
                <a:spcPct val="80000"/>
              </a:lnSpc>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F9CBAAAA-8FDF-47C4-9671-1C62798C9F63}" type="slidenum">
              <a:rPr lang="en-US" altLang="en-US" smtClean="0"/>
              <a:pPr/>
              <a:t>81</a:t>
            </a:fld>
            <a:endParaRPr lang="en-US" altLang="en-US"/>
          </a:p>
        </p:txBody>
      </p:sp>
    </p:spTree>
    <p:extLst>
      <p:ext uri="{BB962C8B-B14F-4D97-AF65-F5344CB8AC3E}">
        <p14:creationId xmlns:p14="http://schemas.microsoft.com/office/powerpoint/2010/main" val="23316417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D70424-A87B-45F2-BBDC-1DB927F5D611}" type="slidenum">
              <a:rPr lang="en-GB" smtClean="0"/>
              <a:t>84</a:t>
            </a:fld>
            <a:endParaRPr lang="en-GB"/>
          </a:p>
        </p:txBody>
      </p:sp>
    </p:spTree>
    <p:extLst>
      <p:ext uri="{BB962C8B-B14F-4D97-AF65-F5344CB8AC3E}">
        <p14:creationId xmlns:p14="http://schemas.microsoft.com/office/powerpoint/2010/main" val="1496303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altLang="en-US" dirty="0"/>
              <a:t>From correlations</a:t>
            </a:r>
            <a:endParaRPr lang="en-GB" dirty="0"/>
          </a:p>
          <a:p>
            <a:pPr marL="628650" lvl="1" indent="-171450">
              <a:buFont typeface="Arial" panose="020B0604020202020204" pitchFamily="34" charset="0"/>
              <a:buChar char="•"/>
            </a:pPr>
            <a:r>
              <a:rPr lang="en-US" altLang="en-US" dirty="0">
                <a:solidFill>
                  <a:schemeClr val="bg1"/>
                </a:solidFill>
              </a:rPr>
              <a:t>Correlation between Year and Population = .986</a:t>
            </a:r>
          </a:p>
          <a:p>
            <a:pPr marL="171450" lvl="0" indent="-171450">
              <a:buFont typeface="Arial" panose="020B0604020202020204" pitchFamily="34" charset="0"/>
              <a:buChar char="•"/>
            </a:pPr>
            <a:r>
              <a:rPr lang="en-US" altLang="en-US" dirty="0"/>
              <a:t>Regression Output – Increased Adj. R</a:t>
            </a:r>
            <a:r>
              <a:rPr lang="en-US" altLang="en-US" baseline="30000" dirty="0"/>
              <a:t>2</a:t>
            </a:r>
            <a:endParaRPr lang="en-US" altLang="en-US" dirty="0"/>
          </a:p>
          <a:p>
            <a:pPr marL="628650" lvl="1" indent="-171450">
              <a:buFont typeface="Arial" panose="020B0604020202020204" pitchFamily="34" charset="0"/>
              <a:buChar char="•"/>
            </a:pPr>
            <a:r>
              <a:rPr lang="en-US" altLang="en-US" dirty="0">
                <a:solidFill>
                  <a:schemeClr val="bg1"/>
                </a:solidFill>
              </a:rPr>
              <a:t>Year is not significant</a:t>
            </a:r>
          </a:p>
          <a:p>
            <a:pPr marL="628650" lvl="1" indent="-171450">
              <a:buFont typeface="Arial" panose="020B0604020202020204" pitchFamily="34" charset="0"/>
              <a:buChar char="•"/>
            </a:pPr>
            <a:r>
              <a:rPr lang="en-US" altLang="en-US" dirty="0">
                <a:solidFill>
                  <a:schemeClr val="bg1"/>
                </a:solidFill>
              </a:rPr>
              <a:t>Population</a:t>
            </a:r>
          </a:p>
          <a:p>
            <a:pPr marL="1085850" lvl="2" indent="-171450">
              <a:buFont typeface="Arial" panose="020B0604020202020204" pitchFamily="34" charset="0"/>
              <a:buChar char="•"/>
            </a:pPr>
            <a:r>
              <a:rPr lang="en-US" altLang="en-US" dirty="0">
                <a:solidFill>
                  <a:schemeClr val="bg1"/>
                </a:solidFill>
              </a:rPr>
              <a:t>Now negative sign</a:t>
            </a:r>
          </a:p>
          <a:p>
            <a:pPr marL="1085850" lvl="2" indent="-171450">
              <a:buFont typeface="Arial" panose="020B0604020202020204" pitchFamily="34" charset="0"/>
              <a:buChar char="•"/>
            </a:pPr>
            <a:r>
              <a:rPr lang="en-US" altLang="en-US" dirty="0">
                <a:solidFill>
                  <a:schemeClr val="bg1"/>
                </a:solidFill>
              </a:rPr>
              <a:t>Now insignificant</a:t>
            </a:r>
          </a:p>
          <a:p>
            <a:pPr marL="628650" lvl="1" indent="-171450">
              <a:buFont typeface="Arial" panose="020B0604020202020204" pitchFamily="34" charset="0"/>
              <a:buChar char="•"/>
            </a:pPr>
            <a:r>
              <a:rPr lang="en-US" altLang="en-US" dirty="0">
                <a:solidFill>
                  <a:schemeClr val="bg1"/>
                </a:solidFill>
              </a:rPr>
              <a:t>VIF</a:t>
            </a:r>
          </a:p>
          <a:p>
            <a:pPr marL="1085850" lvl="2" indent="-171450">
              <a:buFont typeface="Arial" panose="020B0604020202020204" pitchFamily="34" charset="0"/>
              <a:buChar char="•"/>
            </a:pPr>
            <a:r>
              <a:rPr lang="en-US" altLang="en-US" dirty="0">
                <a:solidFill>
                  <a:schemeClr val="bg1"/>
                </a:solidFill>
              </a:rPr>
              <a:t>Population &gt;&gt;&gt; 10</a:t>
            </a:r>
          </a:p>
          <a:p>
            <a:pPr marL="1085850" lvl="2" indent="-171450">
              <a:buFont typeface="Arial" panose="020B0604020202020204" pitchFamily="34" charset="0"/>
              <a:buChar char="•"/>
            </a:pPr>
            <a:r>
              <a:rPr lang="en-US" altLang="en-US" dirty="0">
                <a:solidFill>
                  <a:schemeClr val="bg1"/>
                </a:solidFill>
              </a:rPr>
              <a:t>Year &gt;&gt;&gt; 10</a:t>
            </a:r>
          </a:p>
          <a:p>
            <a:pPr marL="171450" lvl="0" indent="-171450">
              <a:buFont typeface="Arial" panose="020B0604020202020204" pitchFamily="34" charset="0"/>
              <a:buChar char="•"/>
            </a:pPr>
            <a:r>
              <a:rPr lang="en-US" altLang="en-US" dirty="0"/>
              <a:t>What should be done?</a:t>
            </a:r>
          </a:p>
          <a:p>
            <a:pPr marL="628650" lvl="1" indent="-171450">
              <a:buFont typeface="Arial" panose="020B0604020202020204" pitchFamily="34" charset="0"/>
              <a:buChar char="•"/>
            </a:pPr>
            <a:r>
              <a:rPr lang="en-US" altLang="en-US" dirty="0">
                <a:solidFill>
                  <a:schemeClr val="bg1"/>
                </a:solidFill>
              </a:rPr>
              <a:t>Use as is for predictions</a:t>
            </a:r>
          </a:p>
          <a:p>
            <a:pPr marL="628650" lvl="1" indent="-171450">
              <a:buFont typeface="Arial" panose="020B0604020202020204" pitchFamily="34" charset="0"/>
              <a:buChar char="•"/>
            </a:pPr>
            <a:r>
              <a:rPr lang="en-US" altLang="en-US" dirty="0">
                <a:solidFill>
                  <a:schemeClr val="bg1"/>
                </a:solidFill>
              </a:rPr>
              <a:t>Update model without one or more of collinear variables</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C9A5A667-B7F5-42D7-AA9C-9C000EF125EA}" type="slidenum">
              <a:rPr lang="en-GB" smtClean="0"/>
              <a:t>86</a:t>
            </a:fld>
            <a:endParaRPr lang="en-GB"/>
          </a:p>
        </p:txBody>
      </p:sp>
    </p:spTree>
    <p:extLst>
      <p:ext uri="{BB962C8B-B14F-4D97-AF65-F5344CB8AC3E}">
        <p14:creationId xmlns:p14="http://schemas.microsoft.com/office/powerpoint/2010/main" val="1884069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As noted in the assessment brief, think about what might be of key interest</a:t>
            </a:r>
            <a:r>
              <a:rPr lang="en-GB" baseline="0" dirty="0"/>
              <a:t> to management. Based on frequencies, chi-square tests, and tests of means, are there any initial findings that would be of particular interest to management?</a:t>
            </a:r>
          </a:p>
          <a:p>
            <a:pPr marL="228600" indent="-228600">
              <a:buFont typeface="+mj-lt"/>
              <a:buAutoNum type="arabicPeriod"/>
            </a:pPr>
            <a:r>
              <a:rPr lang="en-GB" baseline="0" dirty="0"/>
              <a:t>Think about the key concern that IBM  have must be able to retain its customer base. Is it working, what is not?</a:t>
            </a:r>
          </a:p>
          <a:p>
            <a:pPr marL="228600" indent="-228600">
              <a:buFont typeface="+mj-lt"/>
              <a:buAutoNum type="arabicPeriod"/>
            </a:pPr>
            <a:r>
              <a:rPr lang="en-GB" baseline="0" dirty="0"/>
              <a:t>Write a memo to IBM’s management that details what you learned and defend it with your data analyses. Keep in mind that management at IBM wants to know how it can keep its customers from going to competitors.</a:t>
            </a:r>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7</a:t>
            </a:fld>
            <a:endParaRPr lang="en-GB"/>
          </a:p>
        </p:txBody>
      </p:sp>
    </p:spTree>
    <p:extLst>
      <p:ext uri="{BB962C8B-B14F-4D97-AF65-F5344CB8AC3E}">
        <p14:creationId xmlns:p14="http://schemas.microsoft.com/office/powerpoint/2010/main" val="3754985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8</a:t>
            </a:fld>
            <a:endParaRPr lang="en-GB"/>
          </a:p>
        </p:txBody>
      </p:sp>
    </p:spTree>
    <p:extLst>
      <p:ext uri="{BB962C8B-B14F-4D97-AF65-F5344CB8AC3E}">
        <p14:creationId xmlns:p14="http://schemas.microsoft.com/office/powerpoint/2010/main" val="292303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In addition to learning more about employing</a:t>
            </a:r>
            <a:r>
              <a:rPr lang="en-GB" baseline="0" dirty="0"/>
              <a:t> regression, these topics will also show how SPSS can be used to create new variables. This may be useful knowledge for one or both of the assessments.</a:t>
            </a:r>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9</a:t>
            </a:fld>
            <a:endParaRPr lang="en-GB"/>
          </a:p>
        </p:txBody>
      </p:sp>
    </p:spTree>
    <p:extLst>
      <p:ext uri="{BB962C8B-B14F-4D97-AF65-F5344CB8AC3E}">
        <p14:creationId xmlns:p14="http://schemas.microsoft.com/office/powerpoint/2010/main" val="226968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2F0EAF1-EE66-4A5B-B514-1FEDB23E71D0}" type="slidenum">
              <a:rPr lang="en-GB" smtClean="0"/>
              <a:t>10</a:t>
            </a:fld>
            <a:endParaRPr lang="en-GB"/>
          </a:p>
        </p:txBody>
      </p:sp>
    </p:spTree>
    <p:extLst>
      <p:ext uri="{BB962C8B-B14F-4D97-AF65-F5344CB8AC3E}">
        <p14:creationId xmlns:p14="http://schemas.microsoft.com/office/powerpoint/2010/main" val="3971940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6A37F-F97C-44E1-A05C-16DC984BA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EAE62F3-8DB8-4C8F-9A5F-E3BA54761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201E686-914F-4458-9D7E-32089EC25A27}"/>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5" name="Footer Placeholder 4">
            <a:extLst>
              <a:ext uri="{FF2B5EF4-FFF2-40B4-BE49-F238E27FC236}">
                <a16:creationId xmlns:a16="http://schemas.microsoft.com/office/drawing/2014/main" id="{E9836830-D18E-4FF5-89F5-05E2B67E03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579DA3-9B75-43E0-8C8E-A8E92C34D0C5}"/>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658686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7A65A-7409-44A8-8C89-B50302DD88F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A51ADB9-A3F4-4D16-AD7C-E45787ECA9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8CE2C7-BCD3-49CE-BAC9-992800F58590}"/>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5" name="Footer Placeholder 4">
            <a:extLst>
              <a:ext uri="{FF2B5EF4-FFF2-40B4-BE49-F238E27FC236}">
                <a16:creationId xmlns:a16="http://schemas.microsoft.com/office/drawing/2014/main" id="{BF116D3F-C5FE-44A0-9E0C-77E91C25BB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1DD3F9-B9DA-4030-91CC-1EEE6978358F}"/>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790491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429E8B-9B06-43A8-890A-239CEEF5D5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91D631-906E-4340-8EC3-F0DBAE1480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1B7A87-DC22-4DD9-94A4-1B8D7715E432}"/>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5" name="Footer Placeholder 4">
            <a:extLst>
              <a:ext uri="{FF2B5EF4-FFF2-40B4-BE49-F238E27FC236}">
                <a16:creationId xmlns:a16="http://schemas.microsoft.com/office/drawing/2014/main" id="{2E00A2A3-822B-413F-A9D2-7293931F63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5E36AC-7302-4354-ADC8-4D2873BDEA06}"/>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3453985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4">
    <p:bg>
      <p:bgPr>
        <a:solidFill>
          <a:srgbClr val="108480"/>
        </a:solidFill>
        <a:effectLst/>
      </p:bgPr>
    </p:bg>
    <p:spTree>
      <p:nvGrpSpPr>
        <p:cNvPr id="1" name=""/>
        <p:cNvGrpSpPr/>
        <p:nvPr/>
      </p:nvGrpSpPr>
      <p:grpSpPr>
        <a:xfrm>
          <a:off x="0" y="0"/>
          <a:ext cx="0" cy="0"/>
          <a:chOff x="0" y="0"/>
          <a:chExt cx="0" cy="0"/>
        </a:xfrm>
      </p:grpSpPr>
      <p:sp>
        <p:nvSpPr>
          <p:cNvPr id="7" name="Text Placeholder 11"/>
          <p:cNvSpPr>
            <a:spLocks noGrp="1"/>
          </p:cNvSpPr>
          <p:nvPr>
            <p:ph type="body" sz="quarter" idx="15" hasCustomPrompt="1"/>
          </p:nvPr>
        </p:nvSpPr>
        <p:spPr>
          <a:xfrm>
            <a:off x="407988" y="1726644"/>
            <a:ext cx="3959225" cy="1702356"/>
          </a:xfrm>
        </p:spPr>
        <p:txBody>
          <a:bodyPr lIns="0" tIns="0" rIns="0" bIns="0" anchor="b">
            <a:noAutofit/>
          </a:bodyPr>
          <a:lstStyle>
            <a:lvl1pPr marL="0" indent="0">
              <a:buNone/>
              <a:defRPr sz="3600" b="1" i="0" baseline="0">
                <a:solidFill>
                  <a:schemeClr val="bg1"/>
                </a:solidFill>
                <a:latin typeface="+mn-lt"/>
                <a:ea typeface="Arial" charset="0"/>
                <a:cs typeface="Arial"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PRESENTATION TITLE GOES HERE</a:t>
            </a:r>
          </a:p>
        </p:txBody>
      </p:sp>
      <p:sp>
        <p:nvSpPr>
          <p:cNvPr id="9" name="Text Placeholder 4"/>
          <p:cNvSpPr>
            <a:spLocks noGrp="1"/>
          </p:cNvSpPr>
          <p:nvPr>
            <p:ph type="body" sz="quarter" idx="12" hasCustomPrompt="1"/>
          </p:nvPr>
        </p:nvSpPr>
        <p:spPr>
          <a:xfrm>
            <a:off x="407987" y="333376"/>
            <a:ext cx="3959226" cy="1393268"/>
          </a:xfrm>
        </p:spPr>
        <p:txBody>
          <a:bodyPr lIns="0" tIns="0" rIns="0" bIns="0" anchor="b">
            <a:noAutofit/>
          </a:bodyPr>
          <a:lstStyle>
            <a:lvl1pPr marL="0" indent="0">
              <a:buNone/>
              <a:defRPr sz="2000" b="1" baseline="0">
                <a:solidFill>
                  <a:schemeClr val="bg1"/>
                </a:solidFill>
                <a:latin typeface="+mn-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MONTH 2020</a:t>
            </a:r>
          </a:p>
        </p:txBody>
      </p:sp>
      <p:pic>
        <p:nvPicPr>
          <p:cNvPr id="3" name="Picture 2"/>
          <p:cNvPicPr>
            <a:picLocks noChangeAspect="1"/>
          </p:cNvPicPr>
          <p:nvPr userDrawn="1"/>
        </p:nvPicPr>
        <p:blipFill rotWithShape="1">
          <a:blip r:embed="rId2"/>
          <a:srcRect r="1389" b="18059"/>
          <a:stretch/>
        </p:blipFill>
        <p:spPr>
          <a:xfrm>
            <a:off x="4367213" y="1654930"/>
            <a:ext cx="7824786" cy="5203070"/>
          </a:xfrm>
          <a:prstGeom prst="rect">
            <a:avLst/>
          </a:prstGeom>
        </p:spPr>
      </p:pic>
      <p:cxnSp>
        <p:nvCxnSpPr>
          <p:cNvPr id="11" name="Straight Connector 10">
            <a:extLst>
              <a:ext uri="{FF2B5EF4-FFF2-40B4-BE49-F238E27FC236}">
                <a16:creationId xmlns:a16="http://schemas.microsoft.com/office/drawing/2014/main" id="{D9F266CC-B6DE-8445-AB7B-F678963DD646}"/>
              </a:ext>
            </a:extLst>
          </p:cNvPr>
          <p:cNvCxnSpPr>
            <a:cxnSpLocks/>
          </p:cNvCxnSpPr>
          <p:nvPr userDrawn="1"/>
        </p:nvCxnSpPr>
        <p:spPr>
          <a:xfrm flipH="1">
            <a:off x="407988" y="4038716"/>
            <a:ext cx="44164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40" y="4305975"/>
            <a:ext cx="2195512" cy="521045"/>
          </a:xfrm>
          <a:prstGeom prst="rect">
            <a:avLst/>
          </a:prstGeom>
        </p:spPr>
      </p:pic>
    </p:spTree>
    <p:extLst>
      <p:ext uri="{BB962C8B-B14F-4D97-AF65-F5344CB8AC3E}">
        <p14:creationId xmlns:p14="http://schemas.microsoft.com/office/powerpoint/2010/main" val="2687315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242485" y="96839"/>
            <a:ext cx="9544049" cy="1412875"/>
          </a:xfrm>
        </p:spPr>
        <p:txBody>
          <a:bodyPr/>
          <a:lstStyle/>
          <a:p>
            <a:r>
              <a:rPr lang="en-US"/>
              <a:t>Click to edit Master title style</a:t>
            </a:r>
            <a:endParaRPr lang="en-GB"/>
          </a:p>
        </p:txBody>
      </p:sp>
      <p:sp>
        <p:nvSpPr>
          <p:cNvPr id="3" name="Content Placeholder 2"/>
          <p:cNvSpPr>
            <a:spLocks noGrp="1"/>
          </p:cNvSpPr>
          <p:nvPr>
            <p:ph sz="half" idx="1"/>
          </p:nvPr>
        </p:nvSpPr>
        <p:spPr>
          <a:xfrm>
            <a:off x="1265767" y="1981200"/>
            <a:ext cx="500591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474885" y="1981200"/>
            <a:ext cx="5005916"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1261533" y="6248400"/>
            <a:ext cx="2540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4704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940800" y="6248400"/>
            <a:ext cx="2540000" cy="457200"/>
          </a:xfrm>
        </p:spPr>
        <p:txBody>
          <a:bodyPr/>
          <a:lstStyle>
            <a:lvl1pPr>
              <a:defRPr/>
            </a:lvl1pPr>
          </a:lstStyle>
          <a:p>
            <a:fld id="{DA699B0A-7A11-455A-A357-63DB97F0D0CE}" type="slidenum">
              <a:rPr lang="en-US" altLang="en-US"/>
              <a:pPr/>
              <a:t>‹#›</a:t>
            </a:fld>
            <a:endParaRPr lang="en-US" altLang="en-US"/>
          </a:p>
        </p:txBody>
      </p:sp>
    </p:spTree>
    <p:extLst>
      <p:ext uri="{BB962C8B-B14F-4D97-AF65-F5344CB8AC3E}">
        <p14:creationId xmlns:p14="http://schemas.microsoft.com/office/powerpoint/2010/main" val="3595751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1EE8659-FA19-4835-8BD3-4548CF6E44E8}" type="datetimeFigureOut">
              <a:rPr lang="en-GB" smtClean="0"/>
              <a:t>14/10/2021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4590FE9-8FE2-43EF-B25E-DED33342707A}" type="slidenum">
              <a:rPr lang="en-GB" smtClean="0"/>
              <a:t>‹#›</a:t>
            </a:fld>
            <a:endParaRPr lang="en-GB"/>
          </a:p>
        </p:txBody>
      </p:sp>
      <p:sp>
        <p:nvSpPr>
          <p:cNvPr id="12" name="Title 11"/>
          <p:cNvSpPr>
            <a:spLocks noGrp="1"/>
          </p:cNvSpPr>
          <p:nvPr>
            <p:ph type="title"/>
          </p:nvPr>
        </p:nvSpPr>
        <p:spPr>
          <a:xfrm>
            <a:off x="943363" y="337967"/>
            <a:ext cx="10341684" cy="1054250"/>
          </a:xfrm>
        </p:spPr>
        <p:txBody>
          <a:bodyPr/>
          <a:lstStyle>
            <a:lvl1pPr>
              <a:defRPr sz="4400">
                <a:solidFill>
                  <a:schemeClr val="tx2"/>
                </a:solidFill>
              </a:defRPr>
            </a:lvl1pPr>
          </a:lstStyle>
          <a:p>
            <a:r>
              <a:rPr lang="en-US"/>
              <a:t>Click to edit Master title style</a:t>
            </a:r>
            <a:endParaRPr lang="en-US" dirty="0"/>
          </a:p>
        </p:txBody>
      </p:sp>
      <p:sp>
        <p:nvSpPr>
          <p:cNvPr id="8" name="Content Placeholder 7"/>
          <p:cNvSpPr>
            <a:spLocks noGrp="1"/>
          </p:cNvSpPr>
          <p:nvPr>
            <p:ph sz="quarter" idx="13"/>
          </p:nvPr>
        </p:nvSpPr>
        <p:spPr>
          <a:xfrm>
            <a:off x="914400" y="1772816"/>
            <a:ext cx="5071872" cy="43445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4"/>
          </p:nvPr>
        </p:nvSpPr>
        <p:spPr>
          <a:xfrm>
            <a:off x="6193535" y="1772816"/>
            <a:ext cx="5071872" cy="43445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1959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242485" y="96839"/>
            <a:ext cx="9544049" cy="14128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1265767" y="1981200"/>
            <a:ext cx="500591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474885" y="1981200"/>
            <a:ext cx="5005916"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474885" y="4114800"/>
            <a:ext cx="5005916"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p:cNvSpPr>
            <a:spLocks noGrp="1"/>
          </p:cNvSpPr>
          <p:nvPr>
            <p:ph type="dt" sz="half" idx="10"/>
          </p:nvPr>
        </p:nvSpPr>
        <p:spPr>
          <a:xfrm>
            <a:off x="1261533" y="6248400"/>
            <a:ext cx="25400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4470400" y="6248400"/>
            <a:ext cx="38608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940800" y="6248400"/>
            <a:ext cx="2540000" cy="457200"/>
          </a:xfrm>
        </p:spPr>
        <p:txBody>
          <a:bodyPr/>
          <a:lstStyle>
            <a:lvl1pPr>
              <a:defRPr/>
            </a:lvl1pPr>
          </a:lstStyle>
          <a:p>
            <a:fld id="{735C9876-B96D-488C-B7C6-D95D4A3BE869}" type="slidenum">
              <a:rPr lang="en-US" altLang="en-US"/>
              <a:pPr/>
              <a:t>‹#›</a:t>
            </a:fld>
            <a:endParaRPr lang="en-US" altLang="en-US"/>
          </a:p>
        </p:txBody>
      </p:sp>
    </p:spTree>
    <p:extLst>
      <p:ext uri="{BB962C8B-B14F-4D97-AF65-F5344CB8AC3E}">
        <p14:creationId xmlns:p14="http://schemas.microsoft.com/office/powerpoint/2010/main" val="4216743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242485" y="96839"/>
            <a:ext cx="9544049" cy="1412875"/>
          </a:xfrm>
        </p:spPr>
        <p:txBody>
          <a:bodyPr/>
          <a:lstStyle/>
          <a:p>
            <a:r>
              <a:rPr lang="en-US"/>
              <a:t>Click to edit Master title style</a:t>
            </a:r>
            <a:endParaRPr lang="en-GB"/>
          </a:p>
        </p:txBody>
      </p:sp>
      <p:sp>
        <p:nvSpPr>
          <p:cNvPr id="3" name="Content Placeholder 2"/>
          <p:cNvSpPr>
            <a:spLocks noGrp="1"/>
          </p:cNvSpPr>
          <p:nvPr>
            <p:ph sz="quarter" idx="1"/>
          </p:nvPr>
        </p:nvSpPr>
        <p:spPr>
          <a:xfrm>
            <a:off x="1219200" y="1981200"/>
            <a:ext cx="500591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1219200" y="4114800"/>
            <a:ext cx="5005917"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half" idx="3"/>
          </p:nvPr>
        </p:nvSpPr>
        <p:spPr>
          <a:xfrm>
            <a:off x="6428318" y="1981200"/>
            <a:ext cx="5005916"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5"/>
          <p:cNvSpPr>
            <a:spLocks noGrp="1"/>
          </p:cNvSpPr>
          <p:nvPr>
            <p:ph type="dt" sz="half" idx="10"/>
          </p:nvPr>
        </p:nvSpPr>
        <p:spPr>
          <a:xfrm>
            <a:off x="1261533" y="6248400"/>
            <a:ext cx="25400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4470400" y="6248400"/>
            <a:ext cx="38608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940800" y="6248400"/>
            <a:ext cx="2540000" cy="457200"/>
          </a:xfrm>
        </p:spPr>
        <p:txBody>
          <a:bodyPr/>
          <a:lstStyle>
            <a:lvl1pPr>
              <a:defRPr/>
            </a:lvl1pPr>
          </a:lstStyle>
          <a:p>
            <a:fld id="{D86C8B16-0541-47C1-8E04-752F0E7AB27E}" type="slidenum">
              <a:rPr lang="en-US" altLang="en-US"/>
              <a:pPr/>
              <a:t>‹#›</a:t>
            </a:fld>
            <a:endParaRPr lang="en-US" altLang="en-US"/>
          </a:p>
        </p:txBody>
      </p:sp>
    </p:spTree>
    <p:extLst>
      <p:ext uri="{BB962C8B-B14F-4D97-AF65-F5344CB8AC3E}">
        <p14:creationId xmlns:p14="http://schemas.microsoft.com/office/powerpoint/2010/main" val="1067197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B551-20C2-448D-9486-6839991FF3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C69712-B379-4E14-B04C-0444CAB72B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E1D18E3-3BCF-4138-A70B-F8958BA551C9}"/>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5" name="Footer Placeholder 4">
            <a:extLst>
              <a:ext uri="{FF2B5EF4-FFF2-40B4-BE49-F238E27FC236}">
                <a16:creationId xmlns:a16="http://schemas.microsoft.com/office/drawing/2014/main" id="{BF27CEDE-0C3A-4579-A8FA-5CEDAF961A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02C48C-D3B8-4BFB-9A5C-B341F7FA5FE0}"/>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3807606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7D6D-5F91-4AE3-B49B-2D8766F81A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3C6A452-8980-4D49-8B05-97A7492744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A3D4B7-1859-4ABD-93CB-1A0F248952CD}"/>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5" name="Footer Placeholder 4">
            <a:extLst>
              <a:ext uri="{FF2B5EF4-FFF2-40B4-BE49-F238E27FC236}">
                <a16:creationId xmlns:a16="http://schemas.microsoft.com/office/drawing/2014/main" id="{FD70DB41-9449-49BD-9D5F-848F78AAB3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26CB67-9687-4F7C-BE1B-19782EA3908E}"/>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3555803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AD9F-610E-44DC-BDAD-EF3B702E150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8382B99-7B1D-468D-BF24-FEB3E4B0B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53D0940-72FE-4F02-BD9B-DBAF96C8D8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B761A04-711D-4C6A-9D40-405D7D8FDB40}"/>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6" name="Footer Placeholder 5">
            <a:extLst>
              <a:ext uri="{FF2B5EF4-FFF2-40B4-BE49-F238E27FC236}">
                <a16:creationId xmlns:a16="http://schemas.microsoft.com/office/drawing/2014/main" id="{BD5AAE4A-DA81-460D-96D9-AA1D3EB147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D0F91F-38E7-4265-8D7D-445A16A9E28B}"/>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1786411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6C08-A968-400E-80CD-81AF7542050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78BA8C0-6968-4E8A-9867-72BEC9BA43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E7F07-138F-4578-B8B6-5C18960EB0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F45FF34-1288-44B5-906B-1DB5B89F40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AF2389-3F95-4F2C-9633-B62749796C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073E3BC-39F1-483C-80D4-5208F7760184}"/>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8" name="Footer Placeholder 7">
            <a:extLst>
              <a:ext uri="{FF2B5EF4-FFF2-40B4-BE49-F238E27FC236}">
                <a16:creationId xmlns:a16="http://schemas.microsoft.com/office/drawing/2014/main" id="{181947DC-A90C-4F4E-91AD-7963CFCA448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43B5F6E-5602-4B7F-9CB1-2D0E66C3B72C}"/>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2847462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2CE99-880D-4F57-95DD-419775690B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284866C-A811-401B-BFA4-9E51B0BF81B6}"/>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4" name="Footer Placeholder 3">
            <a:extLst>
              <a:ext uri="{FF2B5EF4-FFF2-40B4-BE49-F238E27FC236}">
                <a16:creationId xmlns:a16="http://schemas.microsoft.com/office/drawing/2014/main" id="{106D15DC-EC18-421B-9426-3CEA4B69299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475B780-38D6-4617-9B04-92C19E9CD289}"/>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3423408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370A97-9A0B-4CBF-B10A-9428D5B49F24}"/>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3" name="Footer Placeholder 2">
            <a:extLst>
              <a:ext uri="{FF2B5EF4-FFF2-40B4-BE49-F238E27FC236}">
                <a16:creationId xmlns:a16="http://schemas.microsoft.com/office/drawing/2014/main" id="{32C398D5-F83D-475E-90B9-528603DF336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08F543-405F-490D-96B6-E56E5E05D474}"/>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307797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AE85-0CE7-408A-B118-6A43B34D1B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1476207-DD92-4982-B86D-835867E530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29E0B80-AFDB-4B06-ABEB-499AF19EF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4D8F1F-56B7-403D-9A4B-79797DA6186E}"/>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6" name="Footer Placeholder 5">
            <a:extLst>
              <a:ext uri="{FF2B5EF4-FFF2-40B4-BE49-F238E27FC236}">
                <a16:creationId xmlns:a16="http://schemas.microsoft.com/office/drawing/2014/main" id="{BB79A297-AC72-408D-90FF-5258A5ECCF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7A4DA6-C480-4397-9589-63995ABF005C}"/>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426078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208F-18A9-4A14-B4C3-8F0A47FA4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CE72E60-BBD2-4FF8-A873-7A3CAC906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EFA5C3C-1C3D-42C3-A99D-ABE15F508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3F12BB-8D46-4972-A663-B76DE256C085}"/>
              </a:ext>
            </a:extLst>
          </p:cNvPr>
          <p:cNvSpPr>
            <a:spLocks noGrp="1"/>
          </p:cNvSpPr>
          <p:nvPr>
            <p:ph type="dt" sz="half" idx="10"/>
          </p:nvPr>
        </p:nvSpPr>
        <p:spPr/>
        <p:txBody>
          <a:bodyPr/>
          <a:lstStyle/>
          <a:p>
            <a:fld id="{C765540F-F0D4-44E4-9EBC-ABCC05908A66}" type="datetimeFigureOut">
              <a:rPr lang="en-GB" smtClean="0"/>
              <a:t>14/10/2021</a:t>
            </a:fld>
            <a:endParaRPr lang="en-GB"/>
          </a:p>
        </p:txBody>
      </p:sp>
      <p:sp>
        <p:nvSpPr>
          <p:cNvPr id="6" name="Footer Placeholder 5">
            <a:extLst>
              <a:ext uri="{FF2B5EF4-FFF2-40B4-BE49-F238E27FC236}">
                <a16:creationId xmlns:a16="http://schemas.microsoft.com/office/drawing/2014/main" id="{343843AE-9D13-407D-A776-F884A723AF6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0D9C89-121B-4512-87B5-3D4212E7C66E}"/>
              </a:ext>
            </a:extLst>
          </p:cNvPr>
          <p:cNvSpPr>
            <a:spLocks noGrp="1"/>
          </p:cNvSpPr>
          <p:nvPr>
            <p:ph type="sldNum" sz="quarter" idx="12"/>
          </p:nvPr>
        </p:nvSpPr>
        <p:spPr/>
        <p:txBody>
          <a:bodyPr/>
          <a:lstStyle/>
          <a:p>
            <a:fld id="{2BC3F103-2E56-4740-9F22-BD38A4A9538F}" type="slidenum">
              <a:rPr lang="en-GB" smtClean="0"/>
              <a:t>‹#›</a:t>
            </a:fld>
            <a:endParaRPr lang="en-GB"/>
          </a:p>
        </p:txBody>
      </p:sp>
    </p:spTree>
    <p:extLst>
      <p:ext uri="{BB962C8B-B14F-4D97-AF65-F5344CB8AC3E}">
        <p14:creationId xmlns:p14="http://schemas.microsoft.com/office/powerpoint/2010/main" val="4096566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FE480A-E138-42E0-9408-A12EC0D5EF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2CC992-4A0B-4DFB-8759-AB12734EF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937A3E-F420-43FF-B111-9A3C9FC9B0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5540F-F0D4-44E4-9EBC-ABCC05908A66}" type="datetimeFigureOut">
              <a:rPr lang="en-GB" smtClean="0"/>
              <a:t>14/10/2021</a:t>
            </a:fld>
            <a:endParaRPr lang="en-GB"/>
          </a:p>
        </p:txBody>
      </p:sp>
      <p:sp>
        <p:nvSpPr>
          <p:cNvPr id="5" name="Footer Placeholder 4">
            <a:extLst>
              <a:ext uri="{FF2B5EF4-FFF2-40B4-BE49-F238E27FC236}">
                <a16:creationId xmlns:a16="http://schemas.microsoft.com/office/drawing/2014/main" id="{0FA42E8C-FBFE-4F63-921E-E448F878D5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4E6EE95-BBE1-47AE-8CE9-19A3E444D1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C3F103-2E56-4740-9F22-BD38A4A9538F}" type="slidenum">
              <a:rPr lang="en-GB" smtClean="0"/>
              <a:t>‹#›</a:t>
            </a:fld>
            <a:endParaRPr lang="en-GB"/>
          </a:p>
        </p:txBody>
      </p:sp>
    </p:spTree>
    <p:extLst>
      <p:ext uri="{BB962C8B-B14F-4D97-AF65-F5344CB8AC3E}">
        <p14:creationId xmlns:p14="http://schemas.microsoft.com/office/powerpoint/2010/main" val="1359917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6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18.xml"/><Relationship Id="rId5" Type="http://schemas.openxmlformats.org/officeDocument/2006/relationships/diagramQuickStyle" Target="../diagrams/quickStyle6.xml"/><Relationship Id="rId10" Type="http://schemas.openxmlformats.org/officeDocument/2006/relationships/diagramQuickStyle" Target="../diagrams/quickStyle18.xml"/><Relationship Id="rId4" Type="http://schemas.openxmlformats.org/officeDocument/2006/relationships/diagramLayout" Target="../diagrams/layout6.xml"/><Relationship Id="rId9" Type="http://schemas.openxmlformats.org/officeDocument/2006/relationships/diagramLayout" Target="../diagrams/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40.xm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20.xml"/><Relationship Id="rId5" Type="http://schemas.openxmlformats.org/officeDocument/2006/relationships/diagramQuickStyle" Target="../diagrams/quickStyle7.xml"/><Relationship Id="rId10" Type="http://schemas.openxmlformats.org/officeDocument/2006/relationships/diagramQuickStyle" Target="../diagrams/quickStyle20.xml"/><Relationship Id="rId4" Type="http://schemas.openxmlformats.org/officeDocument/2006/relationships/diagramLayout" Target="../diagrams/layout7.xml"/><Relationship Id="rId9" Type="http://schemas.openxmlformats.org/officeDocument/2006/relationships/diagramLayout" Target="../diagrams/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280.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9.png"/><Relationship Id="rId7" Type="http://schemas.openxmlformats.org/officeDocument/2006/relationships/diagramColors" Target="../diagrams/colors10.xml"/><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9.xml"/><Relationship Id="rId5" Type="http://schemas.openxmlformats.org/officeDocument/2006/relationships/diagramQuickStyle" Target="../diagrams/quickStyle11.xml"/><Relationship Id="rId10" Type="http://schemas.openxmlformats.org/officeDocument/2006/relationships/diagramQuickStyle" Target="../diagrams/quickStyle19.xml"/><Relationship Id="rId4" Type="http://schemas.openxmlformats.org/officeDocument/2006/relationships/diagramLayout" Target="../diagrams/layout11.xml"/><Relationship Id="rId9" Type="http://schemas.openxmlformats.org/officeDocument/2006/relationships/diagramLayout" Target="../diagrams/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58.emf"/><Relationship Id="rId7" Type="http://schemas.openxmlformats.org/officeDocument/2006/relationships/diagramColors" Target="../diagrams/colors13.xm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B14697-C814-48E6-A4C3-EFC74491B682}"/>
              </a:ext>
            </a:extLst>
          </p:cNvPr>
          <p:cNvSpPr>
            <a:spLocks noGrp="1"/>
          </p:cNvSpPr>
          <p:nvPr>
            <p:ph type="body" sz="quarter" idx="15"/>
          </p:nvPr>
        </p:nvSpPr>
        <p:spPr>
          <a:xfrm>
            <a:off x="407988" y="1726644"/>
            <a:ext cx="6810959" cy="1702356"/>
          </a:xfrm>
        </p:spPr>
        <p:txBody>
          <a:bodyPr/>
          <a:lstStyle/>
          <a:p>
            <a:r>
              <a:rPr lang="en-GB" dirty="0"/>
              <a:t>7FNCE040W</a:t>
            </a:r>
          </a:p>
          <a:p>
            <a:r>
              <a:rPr lang="en-GB" dirty="0"/>
              <a:t>Business Analytics </a:t>
            </a:r>
          </a:p>
          <a:p>
            <a:r>
              <a:rPr lang="en-GB" sz="2400" dirty="0"/>
              <a:t>Multiple Regression &amp; Dummy Variables</a:t>
            </a:r>
            <a:endParaRPr lang="en-GB" dirty="0"/>
          </a:p>
          <a:p>
            <a:r>
              <a:rPr lang="en-GB" dirty="0"/>
              <a:t>WEEK 4 BITE  1</a:t>
            </a:r>
          </a:p>
        </p:txBody>
      </p:sp>
    </p:spTree>
    <p:extLst>
      <p:ext uri="{BB962C8B-B14F-4D97-AF65-F5344CB8AC3E}">
        <p14:creationId xmlns:p14="http://schemas.microsoft.com/office/powerpoint/2010/main" val="992909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Dummy Variables</a:t>
            </a:r>
          </a:p>
        </p:txBody>
      </p:sp>
    </p:spTree>
    <p:extLst>
      <p:ext uri="{BB962C8B-B14F-4D97-AF65-F5344CB8AC3E}">
        <p14:creationId xmlns:p14="http://schemas.microsoft.com/office/powerpoint/2010/main" val="91812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6" name="Rectangle 6"/>
          <p:cNvSpPr>
            <a:spLocks noGrp="1" noChangeArrowheads="1"/>
          </p:cNvSpPr>
          <p:nvPr>
            <p:ph type="title"/>
          </p:nvPr>
        </p:nvSpPr>
        <p:spPr/>
        <p:txBody>
          <a:bodyPr/>
          <a:lstStyle/>
          <a:p>
            <a:r>
              <a:rPr lang="en-US" altLang="en-US" dirty="0"/>
              <a:t>Regression Uses Numbers</a:t>
            </a:r>
          </a:p>
        </p:txBody>
      </p:sp>
      <p:sp>
        <p:nvSpPr>
          <p:cNvPr id="245767" name="Rectangle 7"/>
          <p:cNvSpPr>
            <a:spLocks noGrp="1" noChangeArrowheads="1"/>
          </p:cNvSpPr>
          <p:nvPr>
            <p:ph idx="1"/>
          </p:nvPr>
        </p:nvSpPr>
        <p:spPr/>
        <p:txBody>
          <a:bodyPr>
            <a:normAutofit lnSpcReduction="10000"/>
          </a:bodyPr>
          <a:lstStyle/>
          <a:p>
            <a:r>
              <a:rPr lang="en-US" altLang="en-US" dirty="0"/>
              <a:t>Many occasions when we want non-metric (categorical / nominal) explanatory variables in equation</a:t>
            </a:r>
          </a:p>
          <a:p>
            <a:pPr lvl="4"/>
            <a:endParaRPr lang="en-US" altLang="en-US" dirty="0"/>
          </a:p>
          <a:p>
            <a:r>
              <a:rPr lang="en-US" altLang="en-US" dirty="0"/>
              <a:t>Can’t use words in regression</a:t>
            </a:r>
          </a:p>
          <a:p>
            <a:pPr lvl="4"/>
            <a:endParaRPr lang="en-US" altLang="en-US" dirty="0"/>
          </a:p>
          <a:p>
            <a:r>
              <a:rPr lang="en-US" altLang="en-US" dirty="0"/>
              <a:t>Dummy (or Indicator) variable</a:t>
            </a:r>
          </a:p>
          <a:p>
            <a:pPr lvl="1"/>
            <a:r>
              <a:rPr lang="en-US" altLang="en-US" dirty="0"/>
              <a:t>Variable acts as a replacement for text</a:t>
            </a:r>
          </a:p>
          <a:p>
            <a:pPr lvl="1"/>
            <a:r>
              <a:rPr lang="en-US" altLang="en-US" dirty="0"/>
              <a:t>Dummy variable represents one category (or level) of the nominal or ordinal variable</a:t>
            </a:r>
          </a:p>
          <a:p>
            <a:pPr lvl="2"/>
            <a:r>
              <a:rPr lang="en-US" altLang="en-US" sz="2400" dirty="0"/>
              <a:t>1 if the observation is in the category</a:t>
            </a:r>
          </a:p>
          <a:p>
            <a:pPr lvl="2"/>
            <a:r>
              <a:rPr lang="en-US" altLang="en-US" sz="2400" dirty="0"/>
              <a:t>0 otherwise</a:t>
            </a:r>
          </a:p>
        </p:txBody>
      </p:sp>
    </p:spTree>
    <p:extLst>
      <p:ext uri="{BB962C8B-B14F-4D97-AF65-F5344CB8AC3E}">
        <p14:creationId xmlns:p14="http://schemas.microsoft.com/office/powerpoint/2010/main" val="3798967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93" name="Rectangle 9"/>
          <p:cNvSpPr>
            <a:spLocks noGrp="1" noChangeArrowheads="1"/>
          </p:cNvSpPr>
          <p:nvPr>
            <p:ph type="title"/>
          </p:nvPr>
        </p:nvSpPr>
        <p:spPr/>
        <p:txBody>
          <a:bodyPr/>
          <a:lstStyle/>
          <a:p>
            <a:r>
              <a:rPr lang="en-US" altLang="en-US" dirty="0"/>
              <a:t>Gender Discrimination Suit</a:t>
            </a:r>
          </a:p>
        </p:txBody>
      </p:sp>
      <p:pic>
        <p:nvPicPr>
          <p:cNvPr id="3277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42470" y="1846264"/>
            <a:ext cx="7151511" cy="4022725"/>
          </a:xfrm>
        </p:spPr>
      </p:pic>
      <p:sp>
        <p:nvSpPr>
          <p:cNvPr id="4" name="TextBox 3"/>
          <p:cNvSpPr txBox="1"/>
          <p:nvPr/>
        </p:nvSpPr>
        <p:spPr>
          <a:xfrm>
            <a:off x="3287688" y="6165304"/>
            <a:ext cx="5256584" cy="369332"/>
          </a:xfrm>
          <a:prstGeom prst="rect">
            <a:avLst/>
          </a:prstGeom>
          <a:noFill/>
        </p:spPr>
        <p:txBody>
          <a:bodyPr wrap="square" rtlCol="0">
            <a:spAutoFit/>
          </a:bodyPr>
          <a:lstStyle/>
          <a:p>
            <a:pPr algn="ctr"/>
            <a:r>
              <a:rPr lang="en-GB" dirty="0"/>
              <a:t>Open Bank </a:t>
            </a:r>
            <a:r>
              <a:rPr lang="en-GB" dirty="0" err="1"/>
              <a:t>Data.sav</a:t>
            </a:r>
            <a:endParaRPr lang="en-GB" dirty="0"/>
          </a:p>
        </p:txBody>
      </p:sp>
    </p:spTree>
    <p:extLst>
      <p:ext uri="{BB962C8B-B14F-4D97-AF65-F5344CB8AC3E}">
        <p14:creationId xmlns:p14="http://schemas.microsoft.com/office/powerpoint/2010/main" val="187469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Where to start?</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9934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3" name="Rectangle 5"/>
          <p:cNvSpPr>
            <a:spLocks noGrp="1" noChangeArrowheads="1"/>
          </p:cNvSpPr>
          <p:nvPr>
            <p:ph type="title"/>
          </p:nvPr>
        </p:nvSpPr>
        <p:spPr/>
        <p:txBody>
          <a:bodyPr/>
          <a:lstStyle/>
          <a:p>
            <a:r>
              <a:rPr lang="en-US" altLang="en-US"/>
              <a:t>Gender Variable – Problem?</a:t>
            </a:r>
            <a:endParaRPr lang="en-US" altLang="en-US" dirty="0"/>
          </a:p>
        </p:txBody>
      </p:sp>
      <p:pic>
        <p:nvPicPr>
          <p:cNvPr id="3379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4729" y="1351723"/>
            <a:ext cx="9011479" cy="4890052"/>
          </a:xfrm>
        </p:spPr>
      </p:pic>
    </p:spTree>
    <p:extLst>
      <p:ext uri="{BB962C8B-B14F-4D97-AF65-F5344CB8AC3E}">
        <p14:creationId xmlns:p14="http://schemas.microsoft.com/office/powerpoint/2010/main" val="1988366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3" name="Rectangle 5"/>
          <p:cNvSpPr>
            <a:spLocks noGrp="1" noChangeArrowheads="1"/>
          </p:cNvSpPr>
          <p:nvPr>
            <p:ph type="title"/>
          </p:nvPr>
        </p:nvSpPr>
        <p:spPr>
          <a:xfrm>
            <a:off x="1991544" y="476673"/>
            <a:ext cx="7886700" cy="1325563"/>
          </a:xfrm>
        </p:spPr>
        <p:txBody>
          <a:bodyPr/>
          <a:lstStyle/>
          <a:p>
            <a:r>
              <a:rPr lang="en-US" altLang="en-US" dirty="0"/>
              <a:t>Gender Variable – Problem?</a:t>
            </a:r>
          </a:p>
        </p:txBody>
      </p:sp>
      <p:pic>
        <p:nvPicPr>
          <p:cNvPr id="33795"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4729" y="1802237"/>
            <a:ext cx="7886699" cy="4147990"/>
          </a:xfrm>
        </p:spPr>
      </p:pic>
    </p:spTree>
    <p:extLst>
      <p:ext uri="{BB962C8B-B14F-4D97-AF65-F5344CB8AC3E}">
        <p14:creationId xmlns:p14="http://schemas.microsoft.com/office/powerpoint/2010/main" val="370393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1026"/>
          <p:cNvSpPr>
            <a:spLocks noGrp="1" noChangeArrowheads="1"/>
          </p:cNvSpPr>
          <p:nvPr>
            <p:ph type="title"/>
          </p:nvPr>
        </p:nvSpPr>
        <p:spPr/>
        <p:txBody>
          <a:bodyPr/>
          <a:lstStyle/>
          <a:p>
            <a:r>
              <a:rPr lang="en-US" altLang="en-US"/>
              <a:t>Create ‘Female’ Variable</a:t>
            </a:r>
            <a:endParaRPr lang="en-US" altLang="en-US" dirty="0"/>
          </a:p>
        </p:txBody>
      </p:sp>
      <p:sp>
        <p:nvSpPr>
          <p:cNvPr id="2" name="Text Placeholder 1"/>
          <p:cNvSpPr>
            <a:spLocks noGrp="1"/>
          </p:cNvSpPr>
          <p:nvPr>
            <p:ph type="body" idx="1"/>
          </p:nvPr>
        </p:nvSpPr>
        <p:spPr/>
        <p:txBody>
          <a:bodyPr/>
          <a:lstStyle/>
          <a:p>
            <a:r>
              <a:rPr lang="en-GB" dirty="0"/>
              <a:t>Gender → Female</a:t>
            </a:r>
          </a:p>
        </p:txBody>
      </p:sp>
      <p:pic>
        <p:nvPicPr>
          <p:cNvPr id="480262" name="Picture 6"/>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064302" y="3184149"/>
            <a:ext cx="4985661" cy="2766945"/>
          </a:xfrm>
        </p:spPr>
      </p:pic>
      <p:sp>
        <p:nvSpPr>
          <p:cNvPr id="3" name="Text Placeholder 2"/>
          <p:cNvSpPr>
            <a:spLocks noGrp="1"/>
          </p:cNvSpPr>
          <p:nvPr>
            <p:ph type="body" sz="quarter" idx="3"/>
          </p:nvPr>
        </p:nvSpPr>
        <p:spPr/>
        <p:txBody>
          <a:bodyPr/>
          <a:lstStyle/>
          <a:p>
            <a:r>
              <a:rPr lang="en-GB"/>
              <a:t>Old &amp; New Values</a:t>
            </a:r>
            <a:endParaRPr lang="en-GB" dirty="0"/>
          </a:p>
        </p:txBody>
      </p:sp>
      <p:pic>
        <p:nvPicPr>
          <p:cNvPr id="480263" name="Picture 7"/>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188074" y="3184594"/>
            <a:ext cx="4589853" cy="2766500"/>
          </a:xfrm>
        </p:spPr>
      </p:pic>
    </p:spTree>
    <p:extLst>
      <p:ext uri="{BB962C8B-B14F-4D97-AF65-F5344CB8AC3E}">
        <p14:creationId xmlns:p14="http://schemas.microsoft.com/office/powerpoint/2010/main" val="2684891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1026"/>
          <p:cNvSpPr>
            <a:spLocks noGrp="1" noChangeArrowheads="1"/>
          </p:cNvSpPr>
          <p:nvPr>
            <p:ph type="title"/>
          </p:nvPr>
        </p:nvSpPr>
        <p:spPr/>
        <p:txBody>
          <a:bodyPr/>
          <a:lstStyle/>
          <a:p>
            <a:r>
              <a:rPr lang="en-US" altLang="en-US" dirty="0"/>
              <a:t>Create ‘Male’ Variable</a:t>
            </a:r>
          </a:p>
        </p:txBody>
      </p:sp>
      <p:sp>
        <p:nvSpPr>
          <p:cNvPr id="2" name="Text Placeholder 1"/>
          <p:cNvSpPr>
            <a:spLocks noGrp="1"/>
          </p:cNvSpPr>
          <p:nvPr>
            <p:ph type="body" idx="1"/>
          </p:nvPr>
        </p:nvSpPr>
        <p:spPr/>
        <p:txBody>
          <a:bodyPr/>
          <a:lstStyle/>
          <a:p>
            <a:r>
              <a:rPr lang="en-GB" dirty="0"/>
              <a:t>Gender → Male</a:t>
            </a:r>
          </a:p>
        </p:txBody>
      </p:sp>
      <p:pic>
        <p:nvPicPr>
          <p:cNvPr id="2051" name="Picture 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1019331" y="3184529"/>
            <a:ext cx="5030632" cy="2916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quarter" idx="3"/>
          </p:nvPr>
        </p:nvSpPr>
        <p:spPr/>
        <p:txBody>
          <a:bodyPr/>
          <a:lstStyle/>
          <a:p>
            <a:r>
              <a:rPr lang="en-GB"/>
              <a:t>Old &amp; New Values</a:t>
            </a:r>
            <a:endParaRPr lang="en-GB" dirty="0"/>
          </a:p>
        </p:txBody>
      </p:sp>
      <p:pic>
        <p:nvPicPr>
          <p:cNvPr id="2052" name="Picture 4"/>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5" y="3184978"/>
            <a:ext cx="4694784" cy="2916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57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File with New Variables</a:t>
            </a:r>
          </a:p>
        </p:txBody>
      </p:sp>
      <p:sp>
        <p:nvSpPr>
          <p:cNvPr id="3" name="Text Placeholder 2"/>
          <p:cNvSpPr>
            <a:spLocks noGrp="1"/>
          </p:cNvSpPr>
          <p:nvPr>
            <p:ph type="body" idx="1"/>
          </p:nvPr>
        </p:nvSpPr>
        <p:spPr>
          <a:xfrm>
            <a:off x="2153841" y="1690689"/>
            <a:ext cx="3868340" cy="823912"/>
          </a:xfrm>
        </p:spPr>
        <p:txBody>
          <a:bodyPr/>
          <a:lstStyle/>
          <a:p>
            <a:r>
              <a:rPr lang="en-GB"/>
              <a:t>Data View</a:t>
            </a:r>
            <a:endParaRPr lang="en-GB" dirty="0"/>
          </a:p>
        </p:txBody>
      </p:sp>
      <p:pic>
        <p:nvPicPr>
          <p:cNvPr id="4098"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bwMode="auto">
          <a:xfrm>
            <a:off x="1214203" y="3184529"/>
            <a:ext cx="4835760" cy="2571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3"/>
          </p:nvPr>
        </p:nvSpPr>
        <p:spPr/>
        <p:txBody>
          <a:bodyPr/>
          <a:lstStyle/>
          <a:p>
            <a:r>
              <a:rPr lang="en-GB" dirty="0"/>
              <a:t>Variable View</a:t>
            </a:r>
          </a:p>
        </p:txBody>
      </p:sp>
      <p:pic>
        <p:nvPicPr>
          <p:cNvPr id="4099"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bwMode="auto">
          <a:xfrm>
            <a:off x="6188074" y="3184978"/>
            <a:ext cx="4619833" cy="257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169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New Data File</a:t>
            </a: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542470" y="1846264"/>
            <a:ext cx="7151511"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2247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96115"/>
            <a:ext cx="7886700" cy="1325563"/>
          </a:xfrm>
        </p:spPr>
        <p:txBody>
          <a:bodyPr/>
          <a:lstStyle/>
          <a:p>
            <a:r>
              <a:rPr lang="en-GB" dirty="0"/>
              <a:t>From last week </a:t>
            </a:r>
            <a:br>
              <a:rPr lang="en-GB" dirty="0"/>
            </a:br>
            <a:r>
              <a:rPr lang="en-GB" dirty="0"/>
              <a:t>In-Class/Extra  Problem</a:t>
            </a:r>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3883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Regression – Consider 2 Rules</a:t>
            </a:r>
            <a:endParaRPr lang="en-GB" dirty="0"/>
          </a:p>
        </p:txBody>
      </p:sp>
      <p:graphicFrame>
        <p:nvGraphicFramePr>
          <p:cNvPr id="2" name="Content Placeholder 1"/>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523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sz="3600" dirty="0"/>
              <a:t>Interpreting the Regression Equation</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289154" y="1690687"/>
                <a:ext cx="9593705" cy="4665143"/>
              </a:xfrm>
            </p:spPr>
            <p:txBody>
              <a:bodyPr>
                <a:normAutofit fontScale="77500" lnSpcReduction="20000"/>
              </a:bodyPr>
              <a:lstStyle/>
              <a:p>
                <a14:m>
                  <m:oMath xmlns:m="http://schemas.openxmlformats.org/officeDocument/2006/math">
                    <m:acc>
                      <m:accPr>
                        <m:chr m:val="̂"/>
                        <m:ctrlPr>
                          <a:rPr lang="en-GB" i="1" smtClean="0">
                            <a:latin typeface="Cambria Math" panose="02040503050406030204" pitchFamily="18" charset="0"/>
                          </a:rPr>
                        </m:ctrlPr>
                      </m:accPr>
                      <m:e>
                        <m:r>
                          <a:rPr lang="en-GB" smtClean="0">
                            <a:latin typeface="Cambria Math"/>
                          </a:rPr>
                          <m:t>𝑌</m:t>
                        </m:r>
                      </m:e>
                    </m:acc>
                    <m:r>
                      <a:rPr lang="en-GB" smtClean="0">
                        <a:latin typeface="Cambria Math"/>
                      </a:rPr>
                      <m:t>= </m:t>
                    </m:r>
                    <m:sSub>
                      <m:sSubPr>
                        <m:ctrlPr>
                          <a:rPr lang="en-GB" i="1" smtClean="0">
                            <a:latin typeface="Cambria Math" panose="02040503050406030204" pitchFamily="18" charset="0"/>
                          </a:rPr>
                        </m:ctrlPr>
                      </m:sSubPr>
                      <m:e>
                        <m:r>
                          <a:rPr lang="en-GB" smtClean="0">
                            <a:latin typeface="Cambria Math"/>
                          </a:rPr>
                          <m:t>𝑏</m:t>
                        </m:r>
                      </m:e>
                      <m:sub>
                        <m:r>
                          <a:rPr lang="en-GB" smtClean="0">
                            <a:latin typeface="Cambria Math"/>
                          </a:rPr>
                          <m:t>0</m:t>
                        </m:r>
                      </m:sub>
                    </m:sSub>
                    <m:r>
                      <a:rPr lang="en-GB" smtClean="0">
                        <a:latin typeface="Cambria Math"/>
                      </a:rPr>
                      <m:t>+</m:t>
                    </m:r>
                    <m:sSub>
                      <m:sSubPr>
                        <m:ctrlPr>
                          <a:rPr lang="en-GB" i="1" smtClean="0">
                            <a:latin typeface="Cambria Math" panose="02040503050406030204" pitchFamily="18" charset="0"/>
                          </a:rPr>
                        </m:ctrlPr>
                      </m:sSubPr>
                      <m:e>
                        <m:r>
                          <a:rPr lang="en-GB" smtClean="0">
                            <a:latin typeface="Cambria Math"/>
                          </a:rPr>
                          <m:t>𝑏</m:t>
                        </m:r>
                      </m:e>
                      <m:sub>
                        <m:r>
                          <a:rPr lang="en-GB" smtClean="0">
                            <a:latin typeface="Cambria Math"/>
                          </a:rPr>
                          <m:t>1</m:t>
                        </m:r>
                      </m:sub>
                    </m:sSub>
                    <m:sSub>
                      <m:sSubPr>
                        <m:ctrlPr>
                          <a:rPr lang="en-GB" i="1" smtClean="0">
                            <a:latin typeface="Cambria Math" panose="02040503050406030204" pitchFamily="18" charset="0"/>
                          </a:rPr>
                        </m:ctrlPr>
                      </m:sSubPr>
                      <m:e>
                        <m:r>
                          <a:rPr lang="en-GB" b="0" i="1" smtClean="0">
                            <a:latin typeface="Cambria Math"/>
                          </a:rPr>
                          <m:t>𝑥</m:t>
                        </m:r>
                      </m:e>
                      <m:sub>
                        <m:r>
                          <a:rPr lang="en-GB" b="0" i="1" smtClean="0">
                            <a:latin typeface="Cambria Math"/>
                          </a:rPr>
                          <m:t>1</m:t>
                        </m:r>
                      </m:sub>
                    </m:sSub>
                    <m:r>
                      <a:rPr lang="en-GB" b="0" i="1" smtClean="0">
                        <a:latin typeface="Cambria Math"/>
                      </a:rPr>
                      <m:t>  </m:t>
                    </m:r>
                  </m:oMath>
                </a14:m>
                <a:endParaRPr lang="en-GB" b="0" i="1" dirty="0">
                  <a:latin typeface="Cambria Math"/>
                </a:endParaRPr>
              </a:p>
              <a:p>
                <a:pPr lvl="1"/>
                <a14:m>
                  <m:oMath xmlns:m="http://schemas.openxmlformats.org/officeDocument/2006/math">
                    <m:r>
                      <a:rPr lang="en-GB" b="0" i="1" smtClean="0">
                        <a:latin typeface="Cambria Math"/>
                      </a:rPr>
                      <m:t>𝑤h𝑒𝑟𝑒</m:t>
                    </m:r>
                    <m:r>
                      <a:rPr lang="en-GB" b="0" i="1" smtClean="0">
                        <a:latin typeface="Cambria Math"/>
                      </a:rPr>
                      <m:t> </m:t>
                    </m:r>
                    <m:sSub>
                      <m:sSubPr>
                        <m:ctrlPr>
                          <a:rPr lang="en-GB" b="0" i="1" smtClean="0">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a:rPr>
                              <m:t>𝑌</m:t>
                            </m:r>
                          </m:e>
                        </m:acc>
                        <m:r>
                          <a:rPr lang="en-GB" i="1">
                            <a:latin typeface="Cambria Math"/>
                          </a:rPr>
                          <m:t>=</m:t>
                        </m:r>
                        <m:r>
                          <a:rPr lang="en-GB" i="1">
                            <a:latin typeface="Cambria Math"/>
                          </a:rPr>
                          <m:t>𝑃𝑟𝑒𝑑𝑖𝑐𝑡𝑒𝑑</m:t>
                        </m:r>
                        <m:r>
                          <a:rPr lang="en-GB" i="1">
                            <a:latin typeface="Cambria Math"/>
                          </a:rPr>
                          <m:t> </m:t>
                        </m:r>
                        <m:r>
                          <a:rPr lang="en-GB" i="1">
                            <a:latin typeface="Cambria Math"/>
                          </a:rPr>
                          <m:t>𝑆𝑎𝑙𝑎𝑟𝑦</m:t>
                        </m:r>
                        <m:r>
                          <a:rPr lang="en-GB" b="0" i="1" smtClean="0">
                            <a:latin typeface="Cambria Math"/>
                          </a:rPr>
                          <m:t> </m:t>
                        </m:r>
                        <m:r>
                          <a:rPr lang="en-GB" i="1">
                            <a:latin typeface="Cambria Math"/>
                          </a:rPr>
                          <m:t>𝑎𝑛𝑑</m:t>
                        </m:r>
                        <m:r>
                          <a:rPr lang="en-GB" b="0" i="1" smtClean="0">
                            <a:latin typeface="Cambria Math"/>
                          </a:rPr>
                          <m:t> </m:t>
                        </m:r>
                        <m:r>
                          <a:rPr lang="en-GB" i="1">
                            <a:latin typeface="Cambria Math"/>
                          </a:rPr>
                          <m:t>𝑥</m:t>
                        </m:r>
                      </m:e>
                      <m:sub>
                        <m:r>
                          <a:rPr lang="en-GB" b="0" i="1" smtClean="0">
                            <a:latin typeface="Cambria Math"/>
                          </a:rPr>
                          <m:t>1</m:t>
                        </m:r>
                      </m:sub>
                    </m:sSub>
                    <m:r>
                      <a:rPr lang="en-GB" b="0" i="1" smtClean="0">
                        <a:latin typeface="Cambria Math"/>
                      </a:rPr>
                      <m:t>=</m:t>
                    </m:r>
                    <m:r>
                      <a:rPr lang="en-GB" b="0" i="1" smtClean="0">
                        <a:latin typeface="Cambria Math"/>
                      </a:rPr>
                      <m:t>𝐹𝑒𝑚𝑎𝑙𝑒</m:t>
                    </m:r>
                  </m:oMath>
                </a14:m>
                <a:endParaRPr lang="en-GB" dirty="0"/>
              </a:p>
              <a:p>
                <a:pPr lvl="1"/>
                <a:endParaRPr lang="en-GB" dirty="0"/>
              </a:p>
              <a:p>
                <a:r>
                  <a:rPr lang="en-GB" dirty="0"/>
                  <a:t>What is the model in words? </a:t>
                </a:r>
              </a:p>
              <a:p>
                <a:pPr lvl="1"/>
                <a:r>
                  <a:rPr lang="en-GB" sz="2100" dirty="0"/>
                  <a:t>Predicted Salary = Base salary + (Change in Salary for 1 unit change in x) * x</a:t>
                </a:r>
              </a:p>
              <a:p>
                <a:pPr lvl="1"/>
                <a:endParaRPr lang="en-GB" dirty="0"/>
              </a:p>
              <a:p>
                <a:r>
                  <a:rPr lang="en-GB" dirty="0"/>
                  <a:t>How do you interpret base salary?</a:t>
                </a:r>
              </a:p>
              <a:p>
                <a:pPr lvl="1"/>
                <a:r>
                  <a:rPr lang="en-GB" dirty="0"/>
                  <a:t>Predicted Salary when x = 0</a:t>
                </a:r>
              </a:p>
              <a:p>
                <a:pPr lvl="1"/>
                <a:r>
                  <a:rPr lang="en-GB" dirty="0"/>
                  <a:t>Salary for men</a:t>
                </a:r>
              </a:p>
              <a:p>
                <a:pPr lvl="1"/>
                <a:endParaRPr lang="en-GB" dirty="0"/>
              </a:p>
              <a:p>
                <a:r>
                  <a:rPr lang="en-GB" dirty="0"/>
                  <a:t>What is 1 unit change in x?</a:t>
                </a:r>
              </a:p>
              <a:p>
                <a:pPr lvl="1"/>
                <a:r>
                  <a:rPr lang="en-GB" dirty="0"/>
                  <a:t>x changes from 0 to 1 </a:t>
                </a:r>
              </a:p>
              <a:p>
                <a:pPr lvl="1"/>
                <a:r>
                  <a:rPr lang="en-GB" dirty="0"/>
                  <a:t>Indicates female employee</a:t>
                </a:r>
              </a:p>
              <a:p>
                <a:pPr lvl="1"/>
                <a:endParaRPr lang="en-GB" dirty="0"/>
              </a:p>
              <a:p>
                <a:r>
                  <a:rPr lang="en-GB" dirty="0"/>
                  <a:t>Predicted Salary = </a:t>
                </a:r>
                <a:r>
                  <a:rPr lang="en-GB" dirty="0" err="1"/>
                  <a:t>Salary</a:t>
                </a:r>
                <a:r>
                  <a:rPr lang="en-GB" baseline="-25000" dirty="0" err="1"/>
                  <a:t>male</a:t>
                </a:r>
                <a:r>
                  <a:rPr lang="en-GB" dirty="0"/>
                  <a:t> + (Change in Salary)</a:t>
                </a:r>
                <a:r>
                  <a:rPr lang="en-GB" baseline="-25000" dirty="0"/>
                  <a:t>female</a:t>
                </a:r>
              </a:p>
              <a:p>
                <a:endParaRPr lang="en-GB" dirty="0"/>
              </a:p>
              <a:p>
                <a:pPr lvl="1"/>
                <a:endParaRPr lang="en-GB" dirty="0"/>
              </a:p>
              <a:p>
                <a:endParaRPr lang="en-GB"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289154" y="1690687"/>
                <a:ext cx="9593705" cy="4665143"/>
              </a:xfrm>
              <a:blipFill>
                <a:blip r:embed="rId2"/>
                <a:stretch>
                  <a:fillRect l="-699" t="-1305" b="-392"/>
                </a:stretch>
              </a:blipFill>
            </p:spPr>
            <p:txBody>
              <a:bodyPr/>
              <a:lstStyle/>
              <a:p>
                <a:r>
                  <a:rPr lang="en-GB">
                    <a:noFill/>
                  </a:rPr>
                  <a:t> </a:t>
                </a:r>
              </a:p>
            </p:txBody>
          </p:sp>
        </mc:Fallback>
      </mc:AlternateContent>
    </p:spTree>
    <p:extLst>
      <p:ext uri="{BB962C8B-B14F-4D97-AF65-F5344CB8AC3E}">
        <p14:creationId xmlns:p14="http://schemas.microsoft.com/office/powerpoint/2010/main" val="433051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9" name="Rectangle 11"/>
          <p:cNvSpPr>
            <a:spLocks noGrp="1" noChangeArrowheads="1"/>
          </p:cNvSpPr>
          <p:nvPr>
            <p:ph type="title"/>
          </p:nvPr>
        </p:nvSpPr>
        <p:spPr/>
        <p:txBody>
          <a:bodyPr/>
          <a:lstStyle/>
          <a:p>
            <a:r>
              <a:rPr lang="en-US" altLang="en-US"/>
              <a:t>Preliminary Investigation</a:t>
            </a:r>
          </a:p>
        </p:txBody>
      </p:sp>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319134" y="1831273"/>
            <a:ext cx="8224945"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23757EDA-1C4C-4ECF-A2A0-148B03A5F5D0}"/>
              </a:ext>
            </a:extLst>
          </p:cNvPr>
          <p:cNvSpPr/>
          <p:nvPr/>
        </p:nvSpPr>
        <p:spPr>
          <a:xfrm>
            <a:off x="9311390" y="2213282"/>
            <a:ext cx="2740702" cy="4001095"/>
          </a:xfrm>
          <a:prstGeom prst="rect">
            <a:avLst/>
          </a:prstGeom>
        </p:spPr>
        <p:txBody>
          <a:bodyPr wrap="square">
            <a:spAutoFit/>
          </a:bodyPr>
          <a:lstStyle/>
          <a:p>
            <a:pPr marL="448650" indent="-448650">
              <a:buFont typeface="Arial" panose="020B0604020202020204" pitchFamily="34" charset="0"/>
              <a:buChar char="•"/>
            </a:pPr>
            <a:r>
              <a:rPr lang="en-US" altLang="en-US" sz="2800" dirty="0"/>
              <a:t>Analyze</a:t>
            </a:r>
          </a:p>
          <a:p>
            <a:pPr marL="448650" indent="-448650">
              <a:buFont typeface="Arial" panose="020B0604020202020204" pitchFamily="34" charset="0"/>
              <a:buChar char="•"/>
            </a:pPr>
            <a:r>
              <a:rPr lang="en-US" altLang="en-US" sz="2800" dirty="0"/>
              <a:t>Regression</a:t>
            </a:r>
          </a:p>
          <a:p>
            <a:pPr marL="448650" indent="-448650">
              <a:buFont typeface="Arial" panose="020B0604020202020204" pitchFamily="34" charset="0"/>
              <a:buChar char="•"/>
            </a:pPr>
            <a:r>
              <a:rPr lang="en-US" altLang="en-US" sz="2800" dirty="0"/>
              <a:t>Linear</a:t>
            </a:r>
          </a:p>
          <a:p>
            <a:pPr marL="2131089" lvl="4" indent="-336488">
              <a:buFont typeface="Arial" panose="020B0604020202020204" pitchFamily="34" charset="0"/>
              <a:buChar char="•"/>
            </a:pPr>
            <a:endParaRPr lang="en-US" altLang="en-US" dirty="0"/>
          </a:p>
          <a:p>
            <a:pPr marL="448650" indent="-448650">
              <a:buFont typeface="Arial" panose="020B0604020202020204" pitchFamily="34" charset="0"/>
              <a:buChar char="•"/>
            </a:pPr>
            <a:r>
              <a:rPr lang="en-US" altLang="en-US" sz="2800" dirty="0"/>
              <a:t>Run a regression</a:t>
            </a:r>
          </a:p>
          <a:p>
            <a:pPr marL="448650" indent="-448650">
              <a:buFont typeface="Arial" panose="020B0604020202020204" pitchFamily="34" charset="0"/>
              <a:buChar char="•"/>
            </a:pPr>
            <a:r>
              <a:rPr lang="en-US" altLang="en-US" sz="2400" dirty="0"/>
              <a:t>Dependent: S</a:t>
            </a:r>
            <a:r>
              <a:rPr lang="en-US" altLang="en-US" sz="2000" dirty="0"/>
              <a:t>alary</a:t>
            </a:r>
          </a:p>
          <a:p>
            <a:pPr marL="448650" indent="-448650">
              <a:buFont typeface="Arial" panose="020B0604020202020204" pitchFamily="34" charset="0"/>
              <a:buChar char="•"/>
            </a:pPr>
            <a:r>
              <a:rPr lang="en-US" altLang="en-US" sz="2400" dirty="0"/>
              <a:t>Independent: Female</a:t>
            </a:r>
            <a:endParaRPr lang="en-US" altLang="en-US" sz="2000" dirty="0"/>
          </a:p>
        </p:txBody>
      </p:sp>
    </p:spTree>
    <p:extLst>
      <p:ext uri="{BB962C8B-B14F-4D97-AF65-F5344CB8AC3E}">
        <p14:creationId xmlns:p14="http://schemas.microsoft.com/office/powerpoint/2010/main" val="3685496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Rectangle 4"/>
          <p:cNvSpPr>
            <a:spLocks noGrp="1" noChangeArrowheads="1"/>
          </p:cNvSpPr>
          <p:nvPr>
            <p:ph type="title"/>
          </p:nvPr>
        </p:nvSpPr>
        <p:spPr/>
        <p:txBody>
          <a:bodyPr/>
          <a:lstStyle/>
          <a:p>
            <a:r>
              <a:rPr lang="en-US" altLang="en-US"/>
              <a:t>Do men make more than women?</a:t>
            </a:r>
            <a:endParaRPr lang="en-US" altLang="en-US" dirty="0"/>
          </a:p>
        </p:txBody>
      </p:sp>
      <p:pic>
        <p:nvPicPr>
          <p:cNvPr id="2050" name="Picture 2"/>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13683" t="37011" r="49060" b="4536"/>
          <a:stretch/>
        </p:blipFill>
        <p:spPr>
          <a:xfrm>
            <a:off x="869431" y="1700808"/>
            <a:ext cx="5358334" cy="4608512"/>
          </a:xfrm>
        </p:spPr>
      </p:pic>
      <mc:AlternateContent xmlns:mc="http://schemas.openxmlformats.org/markup-compatibility/2006" xmlns:a14="http://schemas.microsoft.com/office/drawing/2010/main">
        <mc:Choice Requires="a14">
          <p:sp>
            <p:nvSpPr>
              <p:cNvPr id="385030" name="Rectangle 6"/>
              <p:cNvSpPr>
                <a:spLocks noGrp="1" noChangeArrowheads="1"/>
              </p:cNvSpPr>
              <p:nvPr>
                <p:ph type="body" sz="half" idx="2"/>
              </p:nvPr>
            </p:nvSpPr>
            <p:spPr/>
            <p:txBody>
              <a:bodyPr>
                <a:normAutofit lnSpcReduction="10000"/>
              </a:bodyPr>
              <a:lstStyle/>
              <a:p>
                <a:r>
                  <a:rPr lang="en-US" altLang="en-US" dirty="0">
                    <a:solidFill>
                      <a:schemeClr val="tx1"/>
                    </a:solidFill>
                  </a:rPr>
                  <a:t>Is it a good model?</a:t>
                </a:r>
              </a:p>
              <a:p>
                <a:pPr lvl="1"/>
                <a:r>
                  <a:rPr lang="en-US" altLang="en-US" dirty="0">
                    <a:solidFill>
                      <a:schemeClr val="tx1"/>
                    </a:solidFill>
                  </a:rPr>
                  <a:t>F-stat</a:t>
                </a:r>
              </a:p>
              <a:p>
                <a:pPr lvl="1"/>
                <a:r>
                  <a:rPr lang="en-US" altLang="en-US" dirty="0">
                    <a:solidFill>
                      <a:schemeClr val="tx1"/>
                    </a:solidFill>
                  </a:rPr>
                  <a:t>R</a:t>
                </a:r>
                <a:r>
                  <a:rPr lang="en-US" altLang="en-US" baseline="30000" dirty="0">
                    <a:solidFill>
                      <a:schemeClr val="tx1"/>
                    </a:solidFill>
                  </a:rPr>
                  <a:t>2</a:t>
                </a:r>
                <a:r>
                  <a:rPr lang="en-US" altLang="en-US" dirty="0">
                    <a:solidFill>
                      <a:schemeClr val="tx1"/>
                    </a:solidFill>
                  </a:rPr>
                  <a:t> &amp; Adj. R</a:t>
                </a:r>
                <a:r>
                  <a:rPr lang="en-US" altLang="en-US" baseline="30000" dirty="0">
                    <a:solidFill>
                      <a:schemeClr val="tx1"/>
                    </a:solidFill>
                  </a:rPr>
                  <a:t>2</a:t>
                </a:r>
              </a:p>
              <a:p>
                <a:pPr lvl="2"/>
                <a:endParaRPr lang="en-US" altLang="en-US" dirty="0">
                  <a:solidFill>
                    <a:schemeClr val="tx1"/>
                  </a:solidFill>
                </a:endParaRPr>
              </a:p>
              <a:p>
                <a:r>
                  <a:rPr lang="en-US" altLang="en-US" dirty="0">
                    <a:solidFill>
                      <a:schemeClr val="tx1"/>
                    </a:solidFill>
                  </a:rPr>
                  <a:t>What is the equation?</a:t>
                </a:r>
              </a:p>
              <a:p>
                <a:pPr lvl="1"/>
                <a14:m>
                  <m:oMath xmlns:m="http://schemas.openxmlformats.org/officeDocument/2006/math">
                    <m:acc>
                      <m:accPr>
                        <m:chr m:val="̂"/>
                        <m:ctrlPr>
                          <a:rPr lang="en-US" altLang="en-US" i="1">
                            <a:solidFill>
                              <a:schemeClr val="tx1"/>
                            </a:solidFill>
                            <a:latin typeface="Cambria Math" panose="02040503050406030204" pitchFamily="18" charset="0"/>
                          </a:rPr>
                        </m:ctrlPr>
                      </m:accPr>
                      <m:e>
                        <m:r>
                          <a:rPr lang="en-GB" altLang="en-US">
                            <a:solidFill>
                              <a:schemeClr val="tx1"/>
                            </a:solidFill>
                            <a:latin typeface="Cambria Math"/>
                          </a:rPr>
                          <m:t>𝑌</m:t>
                        </m:r>
                      </m:e>
                    </m:acc>
                    <m:r>
                      <a:rPr lang="en-GB" altLang="en-US">
                        <a:solidFill>
                          <a:schemeClr val="tx1"/>
                        </a:solidFill>
                        <a:latin typeface="Cambria Math"/>
                      </a:rPr>
                      <m:t>=45.505 −8.296</m:t>
                    </m:r>
                  </m:oMath>
                </a14:m>
                <a:r>
                  <a:rPr lang="en-US" altLang="en-US" dirty="0">
                    <a:solidFill>
                      <a:schemeClr val="tx1"/>
                    </a:solidFill>
                  </a:rPr>
                  <a:t>x</a:t>
                </a:r>
              </a:p>
              <a:p>
                <a:pPr lvl="2"/>
                <a:endParaRPr lang="en-US" altLang="en-US" dirty="0">
                  <a:solidFill>
                    <a:schemeClr val="tx1"/>
                  </a:solidFill>
                </a:endParaRPr>
              </a:p>
              <a:p>
                <a:r>
                  <a:rPr lang="en-US" altLang="en-US" dirty="0">
                    <a:solidFill>
                      <a:schemeClr val="tx1"/>
                    </a:solidFill>
                  </a:rPr>
                  <a:t>Look at b</a:t>
                </a:r>
                <a:r>
                  <a:rPr lang="en-US" altLang="en-US" baseline="-25000" dirty="0">
                    <a:solidFill>
                      <a:schemeClr val="tx1"/>
                    </a:solidFill>
                  </a:rPr>
                  <a:t>1</a:t>
                </a:r>
              </a:p>
              <a:p>
                <a:pPr lvl="1"/>
                <a:r>
                  <a:rPr lang="en-US" altLang="en-US" dirty="0">
                    <a:solidFill>
                      <a:schemeClr val="tx1"/>
                    </a:solidFill>
                  </a:rPr>
                  <a:t>Is it significantly ≠ 0?</a:t>
                </a:r>
              </a:p>
              <a:p>
                <a:pPr lvl="1"/>
                <a:r>
                  <a:rPr lang="en-US" altLang="en-US" dirty="0">
                    <a:solidFill>
                      <a:schemeClr val="tx1"/>
                    </a:solidFill>
                  </a:rPr>
                  <a:t>What is the sign?</a:t>
                </a:r>
              </a:p>
            </p:txBody>
          </p:sp>
        </mc:Choice>
        <mc:Fallback xmlns="">
          <p:sp>
            <p:nvSpPr>
              <p:cNvPr id="385030" name="Rectangle 6"/>
              <p:cNvSpPr>
                <a:spLocks noGrp="1" noRot="1" noChangeAspect="1" noMove="1" noResize="1" noEditPoints="1" noAdjustHandles="1" noChangeArrowheads="1" noChangeShapeType="1" noTextEdit="1"/>
              </p:cNvSpPr>
              <p:nvPr>
                <p:ph type="body" sz="half" idx="2"/>
              </p:nvPr>
            </p:nvSpPr>
            <p:spPr>
              <a:blipFill>
                <a:blip r:embed="rId4"/>
                <a:stretch>
                  <a:fillRect l="-2192" t="-3259"/>
                </a:stretch>
              </a:blipFill>
            </p:spPr>
            <p:txBody>
              <a:bodyPr/>
              <a:lstStyle/>
              <a:p>
                <a:r>
                  <a:rPr lang="en-GB">
                    <a:noFill/>
                  </a:rPr>
                  <a:t> </a:t>
                </a:r>
              </a:p>
            </p:txBody>
          </p:sp>
        </mc:Fallback>
      </mc:AlternateContent>
    </p:spTree>
    <p:extLst>
      <p:ext uri="{BB962C8B-B14F-4D97-AF65-F5344CB8AC3E}">
        <p14:creationId xmlns:p14="http://schemas.microsoft.com/office/powerpoint/2010/main" val="1568343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8" name="Rectangle 4"/>
          <p:cNvSpPr>
            <a:spLocks noGrp="1" noChangeArrowheads="1"/>
          </p:cNvSpPr>
          <p:nvPr>
            <p:ph type="title"/>
          </p:nvPr>
        </p:nvSpPr>
        <p:spPr/>
        <p:txBody>
          <a:bodyPr/>
          <a:lstStyle/>
          <a:p>
            <a:r>
              <a:rPr lang="en-US" altLang="en-US"/>
              <a:t>Do men make more than women?</a:t>
            </a:r>
            <a:endParaRPr lang="en-US" altLang="en-US" dirty="0"/>
          </a:p>
        </p:txBody>
      </p:sp>
      <p:pic>
        <p:nvPicPr>
          <p:cNvPr id="2050" name="Picture 2"/>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13683" t="37011" r="49060" b="4536"/>
          <a:stretch/>
        </p:blipFill>
        <p:spPr>
          <a:xfrm>
            <a:off x="914401" y="1700808"/>
            <a:ext cx="5313364" cy="4608512"/>
          </a:xfrm>
        </p:spPr>
      </p:pic>
      <p:sp>
        <p:nvSpPr>
          <p:cNvPr id="385030" name="Rectangle 6"/>
          <p:cNvSpPr>
            <a:spLocks noGrp="1" noChangeArrowheads="1"/>
          </p:cNvSpPr>
          <p:nvPr>
            <p:ph type="body" sz="half" idx="2"/>
          </p:nvPr>
        </p:nvSpPr>
        <p:spPr>
          <a:xfrm>
            <a:off x="6380164" y="1052736"/>
            <a:ext cx="5313364" cy="5256584"/>
          </a:xfrm>
        </p:spPr>
        <p:txBody>
          <a:bodyPr>
            <a:normAutofit fontScale="62500" lnSpcReduction="20000"/>
          </a:bodyPr>
          <a:lstStyle/>
          <a:p>
            <a:r>
              <a:rPr lang="en-US" altLang="en-US" sz="4000" dirty="0"/>
              <a:t>How is b</a:t>
            </a:r>
            <a:r>
              <a:rPr lang="en-US" altLang="en-US" sz="4000" baseline="-25000" dirty="0"/>
              <a:t>1</a:t>
            </a:r>
            <a:r>
              <a:rPr lang="en-US" altLang="en-US" sz="4000" dirty="0"/>
              <a:t> interpreted?</a:t>
            </a:r>
          </a:p>
          <a:p>
            <a:pPr lvl="1"/>
            <a:r>
              <a:rPr lang="en-US" altLang="en-US" sz="4000" dirty="0"/>
              <a:t>What is salary if:</a:t>
            </a:r>
          </a:p>
          <a:p>
            <a:pPr lvl="2"/>
            <a:r>
              <a:rPr lang="en-US" altLang="en-US" sz="4000" dirty="0"/>
              <a:t>x = 0? 37.209</a:t>
            </a:r>
          </a:p>
          <a:p>
            <a:pPr lvl="2"/>
            <a:r>
              <a:rPr lang="en-US" altLang="en-US" sz="4000" dirty="0"/>
              <a:t>x = 1? 45.505</a:t>
            </a:r>
          </a:p>
          <a:p>
            <a:pPr marL="224325" indent="-224325"/>
            <a:r>
              <a:rPr lang="en-US" altLang="en-US" sz="4000" dirty="0"/>
              <a:t>These are the average salaries of females and males. </a:t>
            </a:r>
          </a:p>
          <a:p>
            <a:pPr marL="224325" indent="-224325"/>
            <a:r>
              <a:rPr lang="en-US" altLang="en-US" sz="4000" dirty="0"/>
              <a:t>Therefore the interpretation of the -8.926 coefficient of the Female dummy variable is the </a:t>
            </a:r>
            <a:r>
              <a:rPr lang="en-US" altLang="en-US" sz="4500" dirty="0"/>
              <a:t>difference in salary if the employee is female.</a:t>
            </a:r>
          </a:p>
          <a:p>
            <a:pPr lvl="2"/>
            <a:endParaRPr lang="en-US" altLang="en-US" sz="1600" dirty="0"/>
          </a:p>
          <a:p>
            <a:r>
              <a:rPr lang="en-US" altLang="en-US" sz="3800" dirty="0"/>
              <a:t>Is this good news for the bank?</a:t>
            </a:r>
          </a:p>
          <a:p>
            <a:pPr lvl="4"/>
            <a:endParaRPr lang="en-US" altLang="en-US" sz="2100" dirty="0"/>
          </a:p>
          <a:p>
            <a:r>
              <a:rPr lang="en-US" altLang="en-US" sz="3800" dirty="0"/>
              <a:t>Could the difference be attributed to another factor?</a:t>
            </a:r>
          </a:p>
        </p:txBody>
      </p:sp>
    </p:spTree>
    <p:extLst>
      <p:ext uri="{BB962C8B-B14F-4D97-AF65-F5344CB8AC3E}">
        <p14:creationId xmlns:p14="http://schemas.microsoft.com/office/powerpoint/2010/main" val="1821005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Add Years At Bank</a:t>
            </a:r>
          </a:p>
        </p:txBody>
      </p:sp>
      <p:sp>
        <p:nvSpPr>
          <p:cNvPr id="5" name="Text Placeholder 4"/>
          <p:cNvSpPr>
            <a:spLocks noGrp="1"/>
          </p:cNvSpPr>
          <p:nvPr>
            <p:ph type="body" idx="1"/>
          </p:nvPr>
        </p:nvSpPr>
        <p:spPr>
          <a:xfrm>
            <a:off x="2219326" y="1690689"/>
            <a:ext cx="3868340" cy="823912"/>
          </a:xfrm>
        </p:spPr>
        <p:txBody>
          <a:bodyPr/>
          <a:lstStyle/>
          <a:p>
            <a:r>
              <a:rPr lang="en-GB" dirty="0"/>
              <a:t>Any Problems?</a:t>
            </a:r>
          </a:p>
        </p:txBody>
      </p:sp>
      <p:pic>
        <p:nvPicPr>
          <p:cNvPr id="35842"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049311" y="2683239"/>
            <a:ext cx="5000652" cy="3507699"/>
          </a:xfrm>
        </p:spPr>
      </p:pic>
      <p:sp>
        <p:nvSpPr>
          <p:cNvPr id="7" name="Text Placeholder 6"/>
          <p:cNvSpPr>
            <a:spLocks noGrp="1"/>
          </p:cNvSpPr>
          <p:nvPr>
            <p:ph type="body" sz="quarter" idx="3"/>
          </p:nvPr>
        </p:nvSpPr>
        <p:spPr/>
        <p:txBody>
          <a:bodyPr/>
          <a:lstStyle/>
          <a:p>
            <a:r>
              <a:rPr lang="en-GB" dirty="0"/>
              <a:t>Compute New Variable</a:t>
            </a:r>
          </a:p>
        </p:txBody>
      </p:sp>
      <p:pic>
        <p:nvPicPr>
          <p:cNvPr id="35843"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188075" y="2683239"/>
            <a:ext cx="4844686" cy="3507699"/>
          </a:xfrm>
        </p:spPr>
      </p:pic>
    </p:spTree>
    <p:extLst>
      <p:ext uri="{BB962C8B-B14F-4D97-AF65-F5344CB8AC3E}">
        <p14:creationId xmlns:p14="http://schemas.microsoft.com/office/powerpoint/2010/main" val="85139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886700" cy="2127769"/>
          </a:xfrm>
        </p:spPr>
        <p:txBody>
          <a:bodyPr>
            <a:normAutofit fontScale="90000"/>
          </a:bodyPr>
          <a:lstStyle/>
          <a:p>
            <a:pPr marL="228600" indent="-228600">
              <a:buFont typeface="Arial" panose="020B0604020202020204" pitchFamily="34" charset="0"/>
              <a:buChar char="•"/>
            </a:pPr>
            <a:r>
              <a:rPr lang="en-GB" sz="3100" dirty="0"/>
              <a:t>Create </a:t>
            </a:r>
            <a:r>
              <a:rPr lang="en-GB" sz="3100" dirty="0" err="1"/>
              <a:t>YrsBank</a:t>
            </a:r>
            <a:br>
              <a:rPr lang="en-GB" sz="3100" dirty="0"/>
            </a:br>
            <a:r>
              <a:rPr lang="en-GB" sz="2000" dirty="0"/>
              <a:t>Transform → Compute Variable</a:t>
            </a:r>
            <a:br>
              <a:rPr lang="en-GB" sz="2000" dirty="0"/>
            </a:br>
            <a:r>
              <a:rPr lang="en-GB" sz="2000" dirty="0"/>
              <a:t>In Target Variable: </a:t>
            </a:r>
            <a:br>
              <a:rPr lang="en-GB" sz="2000" dirty="0"/>
            </a:br>
            <a:r>
              <a:rPr lang="en-GB" sz="2000" dirty="0"/>
              <a:t>Insert the variable name</a:t>
            </a:r>
            <a:br>
              <a:rPr lang="en-GB" sz="2000" dirty="0"/>
            </a:br>
            <a:r>
              <a:rPr lang="en-GB" sz="2000" dirty="0"/>
              <a:t>I used </a:t>
            </a:r>
            <a:r>
              <a:rPr lang="en-GB" sz="2000" dirty="0" err="1"/>
              <a:t>YrsBank</a:t>
            </a:r>
            <a:br>
              <a:rPr lang="en-GB" sz="2000" dirty="0"/>
            </a:br>
            <a:r>
              <a:rPr lang="en-GB" sz="2000" dirty="0"/>
              <a:t>In Numerical Expression:</a:t>
            </a:r>
            <a:br>
              <a:rPr lang="en-GB" sz="3100" dirty="0"/>
            </a:br>
            <a:r>
              <a:rPr lang="en-GB" sz="2200" dirty="0"/>
              <a:t>Type in 2016 – </a:t>
            </a:r>
            <a:r>
              <a:rPr lang="en-GB" sz="2200" dirty="0" err="1"/>
              <a:t>yrhired</a:t>
            </a:r>
            <a:r>
              <a:rPr lang="en-GB" sz="2200" dirty="0"/>
              <a:t> -&gt;Then use arrow to insert Year hired Hit OK</a:t>
            </a:r>
            <a:endParaRPr lang="en-GB" sz="4000" dirty="0"/>
          </a:p>
        </p:txBody>
      </p:sp>
      <p:pic>
        <p:nvPicPr>
          <p:cNvPr id="2050"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542470" y="2608288"/>
            <a:ext cx="7151511" cy="401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0905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New Variable in Data View</a:t>
            </a:r>
            <a:endParaRPr lang="en-GB" dirty="0"/>
          </a:p>
        </p:txBody>
      </p:sp>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289154" y="1469036"/>
            <a:ext cx="9353862" cy="5023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037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Add </a:t>
            </a:r>
            <a:r>
              <a:rPr lang="en-GB" dirty="0" err="1"/>
              <a:t>YrsBank</a:t>
            </a:r>
            <a:r>
              <a:rPr lang="en-GB" dirty="0"/>
              <a:t> to Regression</a:t>
            </a:r>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989351" y="1690688"/>
            <a:ext cx="9338871" cy="447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227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a:t>New Regression - Good News?</a:t>
            </a:r>
            <a:endParaRPr lang="en-GB" dirty="0"/>
          </a:p>
        </p:txBody>
      </p:sp>
      <p:pic>
        <p:nvPicPr>
          <p:cNvPr id="1026" name="Picture 2"/>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11762" t="36228" r="54278" b="13766"/>
          <a:stretch/>
        </p:blipFill>
        <p:spPr>
          <a:xfrm>
            <a:off x="929391" y="1334125"/>
            <a:ext cx="5545494" cy="4975195"/>
          </a:xfrm>
        </p:spPr>
      </p:pic>
      <p:sp>
        <p:nvSpPr>
          <p:cNvPr id="8" name="Text Placeholder 7"/>
          <p:cNvSpPr>
            <a:spLocks noGrp="1"/>
          </p:cNvSpPr>
          <p:nvPr>
            <p:ph type="body" sz="half" idx="2"/>
          </p:nvPr>
        </p:nvSpPr>
        <p:spPr/>
        <p:txBody>
          <a:bodyPr/>
          <a:lstStyle/>
          <a:p>
            <a:r>
              <a:rPr lang="en-US" altLang="en-US" dirty="0"/>
              <a:t>Something good in the model?</a:t>
            </a:r>
          </a:p>
          <a:p>
            <a:endParaRPr lang="en-US" altLang="en-US" dirty="0"/>
          </a:p>
          <a:p>
            <a:r>
              <a:rPr lang="en-US" altLang="en-US" dirty="0"/>
              <a:t>Is it better than the last model?</a:t>
            </a:r>
          </a:p>
          <a:p>
            <a:pPr lvl="1"/>
            <a:r>
              <a:rPr lang="en-US" altLang="en-US" dirty="0"/>
              <a:t>R</a:t>
            </a:r>
            <a:r>
              <a:rPr lang="en-US" altLang="en-US" baseline="30000" dirty="0"/>
              <a:t>2</a:t>
            </a:r>
            <a:r>
              <a:rPr lang="en-US" altLang="en-US" dirty="0"/>
              <a:t>?</a:t>
            </a:r>
          </a:p>
          <a:p>
            <a:pPr lvl="1"/>
            <a:r>
              <a:rPr lang="en-US" altLang="en-US" dirty="0"/>
              <a:t>Adjusted R</a:t>
            </a:r>
            <a:r>
              <a:rPr lang="en-US" altLang="en-US" baseline="30000" dirty="0"/>
              <a:t>2</a:t>
            </a:r>
            <a:r>
              <a:rPr lang="en-US" altLang="en-US" dirty="0"/>
              <a:t>?</a:t>
            </a:r>
          </a:p>
          <a:p>
            <a:endParaRPr lang="en-US" altLang="en-US" dirty="0"/>
          </a:p>
          <a:p>
            <a:r>
              <a:rPr lang="en-US" altLang="en-US" dirty="0"/>
              <a:t>Are the parameters significant?</a:t>
            </a:r>
          </a:p>
        </p:txBody>
      </p:sp>
    </p:spTree>
    <p:extLst>
      <p:ext uri="{BB962C8B-B14F-4D97-AF65-F5344CB8AC3E}">
        <p14:creationId xmlns:p14="http://schemas.microsoft.com/office/powerpoint/2010/main" val="3471090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Correlation matrix</a:t>
            </a:r>
          </a:p>
        </p:txBody>
      </p:sp>
      <p:pic>
        <p:nvPicPr>
          <p:cNvPr id="3" name="Content Placeholder 2">
            <a:extLst>
              <a:ext uri="{FF2B5EF4-FFF2-40B4-BE49-F238E27FC236}">
                <a16:creationId xmlns:a16="http://schemas.microsoft.com/office/drawing/2014/main" id="{418E63DE-3D2E-4B9D-8F3C-1748A1161D20}"/>
              </a:ext>
            </a:extLst>
          </p:cNvPr>
          <p:cNvPicPr>
            <a:picLocks noGrp="1" noChangeAspect="1"/>
          </p:cNvPicPr>
          <p:nvPr>
            <p:ph idx="1"/>
          </p:nvPr>
        </p:nvPicPr>
        <p:blipFill>
          <a:blip r:embed="rId3"/>
          <a:stretch>
            <a:fillRect/>
          </a:stretch>
        </p:blipFill>
        <p:spPr>
          <a:xfrm>
            <a:off x="2610660" y="1846264"/>
            <a:ext cx="7015130" cy="4022725"/>
          </a:xfrm>
          <a:prstGeom prst="rect">
            <a:avLst/>
          </a:prstGeom>
        </p:spPr>
      </p:pic>
    </p:spTree>
    <p:extLst>
      <p:ext uri="{BB962C8B-B14F-4D97-AF65-F5344CB8AC3E}">
        <p14:creationId xmlns:p14="http://schemas.microsoft.com/office/powerpoint/2010/main" val="691740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5" name="Rectangle 5"/>
          <p:cNvSpPr>
            <a:spLocks noGrp="1" noChangeArrowheads="1"/>
          </p:cNvSpPr>
          <p:nvPr>
            <p:ph type="title"/>
          </p:nvPr>
        </p:nvSpPr>
        <p:spPr/>
        <p:txBody>
          <a:bodyPr/>
          <a:lstStyle/>
          <a:p>
            <a:r>
              <a:rPr lang="en-US" altLang="en-US"/>
              <a:t>Interpreting Coefficients</a:t>
            </a:r>
          </a:p>
        </p:txBody>
      </p:sp>
      <mc:AlternateContent xmlns:mc="http://schemas.openxmlformats.org/markup-compatibility/2006" xmlns:a14="http://schemas.microsoft.com/office/drawing/2010/main">
        <mc:Choice Requires="a14">
          <p:sp>
            <p:nvSpPr>
              <p:cNvPr id="250886" name="Rectangle 6"/>
              <p:cNvSpPr>
                <a:spLocks noGrp="1" noChangeArrowheads="1"/>
              </p:cNvSpPr>
              <p:nvPr>
                <p:ph idx="1"/>
              </p:nvPr>
            </p:nvSpPr>
            <p:spPr>
              <a:xfrm>
                <a:off x="2223248" y="1628800"/>
                <a:ext cx="7745505" cy="4968552"/>
              </a:xfrm>
            </p:spPr>
            <p:txBody>
              <a:bodyPr>
                <a:normAutofit fontScale="62500" lnSpcReduction="20000"/>
              </a:bodyPr>
              <a:lstStyle/>
              <a:p>
                <a:pPr>
                  <a:lnSpc>
                    <a:spcPct val="120000"/>
                  </a:lnSpc>
                  <a:spcBef>
                    <a:spcPts val="0"/>
                  </a:spcBef>
                </a:pPr>
                <a:r>
                  <a:rPr lang="en-US" altLang="en-US" dirty="0"/>
                  <a:t>Ŷ= b</a:t>
                </a:r>
                <a:r>
                  <a:rPr lang="en-US" altLang="en-US" baseline="-25000" dirty="0"/>
                  <a:t>0</a:t>
                </a:r>
                <a:r>
                  <a:rPr lang="en-US" altLang="en-US" dirty="0"/>
                  <a:t> + b</a:t>
                </a:r>
                <a:r>
                  <a:rPr lang="en-US" altLang="en-US" baseline="-25000" dirty="0"/>
                  <a:t>1</a:t>
                </a:r>
                <a:r>
                  <a:rPr lang="en-US" altLang="en-US" dirty="0"/>
                  <a:t>X</a:t>
                </a:r>
                <a:r>
                  <a:rPr lang="en-US" altLang="en-US" baseline="-25000" dirty="0"/>
                  <a:t>1</a:t>
                </a:r>
                <a:r>
                  <a:rPr lang="en-US" altLang="en-US" dirty="0"/>
                  <a:t> + b</a:t>
                </a:r>
                <a:r>
                  <a:rPr lang="en-US" altLang="en-US" baseline="-25000" dirty="0"/>
                  <a:t>2</a:t>
                </a:r>
                <a:r>
                  <a:rPr lang="en-US" altLang="en-US" dirty="0"/>
                  <a:t>X</a:t>
                </a:r>
                <a:r>
                  <a:rPr lang="en-US" altLang="en-US" baseline="-25000" dirty="0"/>
                  <a:t>2</a:t>
                </a:r>
                <a:endParaRPr lang="en-US" altLang="en-US" baseline="-25000" dirty="0">
                  <a:solidFill>
                    <a:schemeClr val="tx1"/>
                  </a:solidFill>
                </a:endParaRPr>
              </a:p>
              <a:p>
                <a:pPr lvl="1">
                  <a:lnSpc>
                    <a:spcPct val="120000"/>
                  </a:lnSpc>
                  <a:spcBef>
                    <a:spcPts val="0"/>
                  </a:spcBef>
                </a:pPr>
                <a14:m>
                  <m:oMath xmlns:m="http://schemas.openxmlformats.org/officeDocument/2006/math">
                    <m:r>
                      <a:rPr lang="en-GB" i="1" smtClean="0">
                        <a:solidFill>
                          <a:schemeClr val="tx1"/>
                        </a:solidFill>
                        <a:latin typeface="Cambria Math"/>
                      </a:rPr>
                      <m:t>𝑤h𝑒𝑟𝑒</m:t>
                    </m:r>
                    <m:r>
                      <a:rPr lang="en-GB" i="1" smtClean="0">
                        <a:solidFill>
                          <a:schemeClr val="tx1"/>
                        </a:solidFill>
                        <a:latin typeface="Cambria Math"/>
                      </a:rPr>
                      <m:t> </m:t>
                    </m:r>
                    <m:sSub>
                      <m:sSubPr>
                        <m:ctrlPr>
                          <a:rPr lang="en-GB" i="1">
                            <a:solidFill>
                              <a:schemeClr val="tx1"/>
                            </a:solidFill>
                            <a:latin typeface="Cambria Math" panose="02040503050406030204" pitchFamily="18" charset="0"/>
                          </a:rPr>
                        </m:ctrlPr>
                      </m:sSubPr>
                      <m:e>
                        <m:acc>
                          <m:accPr>
                            <m:chr m:val="̂"/>
                            <m:ctrlPr>
                              <a:rPr lang="en-GB" i="1">
                                <a:solidFill>
                                  <a:schemeClr val="tx1"/>
                                </a:solidFill>
                                <a:latin typeface="Cambria Math" panose="02040503050406030204" pitchFamily="18" charset="0"/>
                              </a:rPr>
                            </m:ctrlPr>
                          </m:accPr>
                          <m:e>
                            <m:r>
                              <a:rPr lang="en-GB" i="1">
                                <a:solidFill>
                                  <a:schemeClr val="tx1"/>
                                </a:solidFill>
                                <a:latin typeface="Cambria Math"/>
                              </a:rPr>
                              <m:t>𝑌</m:t>
                            </m:r>
                          </m:e>
                        </m:acc>
                        <m:r>
                          <a:rPr lang="en-GB" i="1">
                            <a:solidFill>
                              <a:schemeClr val="tx1"/>
                            </a:solidFill>
                            <a:latin typeface="Cambria Math"/>
                          </a:rPr>
                          <m:t>=</m:t>
                        </m:r>
                        <m:r>
                          <a:rPr lang="en-GB" i="1">
                            <a:solidFill>
                              <a:schemeClr val="tx1"/>
                            </a:solidFill>
                            <a:latin typeface="Cambria Math"/>
                          </a:rPr>
                          <m:t>𝑃𝑟𝑒𝑑𝑖𝑐𝑡𝑒𝑑</m:t>
                        </m:r>
                        <m:r>
                          <a:rPr lang="en-GB" i="1">
                            <a:solidFill>
                              <a:schemeClr val="tx1"/>
                            </a:solidFill>
                            <a:latin typeface="Cambria Math"/>
                          </a:rPr>
                          <m:t> </m:t>
                        </m:r>
                        <m:r>
                          <a:rPr lang="en-GB" i="1">
                            <a:solidFill>
                              <a:schemeClr val="tx1"/>
                            </a:solidFill>
                            <a:latin typeface="Cambria Math"/>
                          </a:rPr>
                          <m:t>𝑆𝑎𝑙𝑎𝑟𝑦</m:t>
                        </m:r>
                        <m:r>
                          <a:rPr lang="en-GB" i="1">
                            <a:solidFill>
                              <a:schemeClr val="tx1"/>
                            </a:solidFill>
                            <a:latin typeface="Cambria Math"/>
                          </a:rPr>
                          <m:t> </m:t>
                        </m:r>
                        <m:r>
                          <a:rPr lang="en-GB" i="1">
                            <a:solidFill>
                              <a:schemeClr val="tx1"/>
                            </a:solidFill>
                            <a:latin typeface="Cambria Math"/>
                          </a:rPr>
                          <m:t>𝑎𝑛𝑑</m:t>
                        </m:r>
                        <m:r>
                          <a:rPr lang="en-GB" i="1">
                            <a:solidFill>
                              <a:schemeClr val="tx1"/>
                            </a:solidFill>
                            <a:latin typeface="Cambria Math"/>
                          </a:rPr>
                          <m:t> </m:t>
                        </m:r>
                        <m:r>
                          <a:rPr lang="en-GB" i="1">
                            <a:solidFill>
                              <a:schemeClr val="tx1"/>
                            </a:solidFill>
                            <a:latin typeface="Cambria Math"/>
                          </a:rPr>
                          <m:t>𝑥</m:t>
                        </m:r>
                      </m:e>
                      <m:sub>
                        <m:r>
                          <a:rPr lang="en-GB" i="1">
                            <a:solidFill>
                              <a:schemeClr val="tx1"/>
                            </a:solidFill>
                            <a:latin typeface="Cambria Math"/>
                          </a:rPr>
                          <m:t>1</m:t>
                        </m:r>
                      </m:sub>
                    </m:sSub>
                    <m:r>
                      <a:rPr lang="en-GB" i="1">
                        <a:solidFill>
                          <a:schemeClr val="tx1"/>
                        </a:solidFill>
                        <a:latin typeface="Cambria Math"/>
                      </a:rPr>
                      <m:t>=</m:t>
                    </m:r>
                    <m:r>
                      <a:rPr lang="en-GB" i="1">
                        <a:solidFill>
                          <a:schemeClr val="tx1"/>
                        </a:solidFill>
                        <a:latin typeface="Cambria Math"/>
                      </a:rPr>
                      <m:t>𝐹𝑒𝑚𝑎𝑙𝑒</m:t>
                    </m:r>
                    <m:r>
                      <a:rPr lang="en-GB" b="0" i="0" smtClean="0">
                        <a:solidFill>
                          <a:schemeClr val="tx1"/>
                        </a:solidFill>
                        <a:latin typeface="Cambria Math"/>
                      </a:rPr>
                      <m:t> </m:t>
                    </m:r>
                    <m:r>
                      <m:rPr>
                        <m:sty m:val="p"/>
                      </m:rPr>
                      <a:rPr lang="en-GB" b="0" i="0" smtClean="0">
                        <a:solidFill>
                          <a:schemeClr val="tx1"/>
                        </a:solidFill>
                        <a:latin typeface="Cambria Math"/>
                      </a:rPr>
                      <m:t>and</m:t>
                    </m:r>
                    <m:r>
                      <a:rPr lang="en-GB" b="0" i="0" smtClean="0">
                        <a:solidFill>
                          <a:schemeClr val="tx1"/>
                        </a:solidFill>
                        <a:latin typeface="Cambria Math"/>
                      </a:rPr>
                      <m:t> </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a:rPr>
                          <m:t>𝑥</m:t>
                        </m:r>
                      </m:e>
                      <m:sub>
                        <m:r>
                          <a:rPr lang="en-GB" b="0" i="1" smtClean="0">
                            <a:solidFill>
                              <a:schemeClr val="tx1"/>
                            </a:solidFill>
                            <a:latin typeface="Cambria Math"/>
                          </a:rPr>
                          <m:t>2</m:t>
                        </m:r>
                      </m:sub>
                    </m:sSub>
                    <m:r>
                      <a:rPr lang="en-GB" b="0" i="1" smtClean="0">
                        <a:solidFill>
                          <a:schemeClr val="tx1"/>
                        </a:solidFill>
                        <a:latin typeface="Cambria Math"/>
                      </a:rPr>
                      <m:t>=</m:t>
                    </m:r>
                    <m:r>
                      <a:rPr lang="en-GB" b="0" i="1" smtClean="0">
                        <a:solidFill>
                          <a:schemeClr val="tx1"/>
                        </a:solidFill>
                        <a:latin typeface="Cambria Math"/>
                      </a:rPr>
                      <m:t>𝑌𝑒𝑎𝑟𝑠</m:t>
                    </m:r>
                    <m:r>
                      <a:rPr lang="en-GB" b="0" i="1" smtClean="0">
                        <a:solidFill>
                          <a:schemeClr val="tx1"/>
                        </a:solidFill>
                        <a:latin typeface="Cambria Math"/>
                      </a:rPr>
                      <m:t> </m:t>
                    </m:r>
                    <m:r>
                      <a:rPr lang="en-GB" b="0" i="1" smtClean="0">
                        <a:solidFill>
                          <a:schemeClr val="tx1"/>
                        </a:solidFill>
                        <a:latin typeface="Cambria Math"/>
                      </a:rPr>
                      <m:t>𝑎𝑡</m:t>
                    </m:r>
                    <m:r>
                      <a:rPr lang="en-GB" b="0" i="1" smtClean="0">
                        <a:solidFill>
                          <a:schemeClr val="tx1"/>
                        </a:solidFill>
                        <a:latin typeface="Cambria Math"/>
                      </a:rPr>
                      <m:t> </m:t>
                    </m:r>
                    <m:r>
                      <a:rPr lang="en-GB" b="0" i="1" smtClean="0">
                        <a:solidFill>
                          <a:schemeClr val="tx1"/>
                        </a:solidFill>
                        <a:latin typeface="Cambria Math"/>
                      </a:rPr>
                      <m:t>𝑡h𝑒</m:t>
                    </m:r>
                    <m:r>
                      <a:rPr lang="en-GB" b="0" i="1" smtClean="0">
                        <a:solidFill>
                          <a:schemeClr val="tx1"/>
                        </a:solidFill>
                        <a:latin typeface="Cambria Math"/>
                      </a:rPr>
                      <m:t> </m:t>
                    </m:r>
                    <m:r>
                      <a:rPr lang="en-GB" b="0" i="1" smtClean="0">
                        <a:solidFill>
                          <a:schemeClr val="tx1"/>
                        </a:solidFill>
                        <a:latin typeface="Cambria Math"/>
                      </a:rPr>
                      <m:t>𝐵𝑎𝑛𝑘</m:t>
                    </m:r>
                  </m:oMath>
                </a14:m>
                <a:endParaRPr lang="en-US" altLang="en-US" baseline="-25000" dirty="0">
                  <a:solidFill>
                    <a:schemeClr val="tx1"/>
                  </a:solidFill>
                </a:endParaRPr>
              </a:p>
              <a:p>
                <a:pPr>
                  <a:lnSpc>
                    <a:spcPct val="120000"/>
                  </a:lnSpc>
                  <a:spcBef>
                    <a:spcPts val="0"/>
                  </a:spcBef>
                </a:pPr>
                <a:endParaRPr lang="en-US" altLang="en-US" dirty="0">
                  <a:solidFill>
                    <a:schemeClr val="tx1"/>
                  </a:solidFill>
                </a:endParaRPr>
              </a:p>
              <a:p>
                <a:pPr>
                  <a:lnSpc>
                    <a:spcPct val="120000"/>
                  </a:lnSpc>
                  <a:spcBef>
                    <a:spcPts val="0"/>
                  </a:spcBef>
                </a:pPr>
                <a:r>
                  <a:rPr lang="en-US" altLang="en-US" dirty="0">
                    <a:solidFill>
                      <a:schemeClr val="tx1"/>
                    </a:solidFill>
                  </a:rPr>
                  <a:t>What is the model to predict salary?</a:t>
                </a:r>
              </a:p>
              <a:p>
                <a:pPr lvl="4">
                  <a:lnSpc>
                    <a:spcPct val="120000"/>
                  </a:lnSpc>
                  <a:spcBef>
                    <a:spcPts val="0"/>
                  </a:spcBef>
                </a:pPr>
                <a:endParaRPr lang="en-US" altLang="en-US" dirty="0">
                  <a:solidFill>
                    <a:schemeClr val="tx1"/>
                  </a:solidFill>
                </a:endParaRPr>
              </a:p>
              <a:p>
                <a:pPr lvl="1">
                  <a:lnSpc>
                    <a:spcPct val="120000"/>
                  </a:lnSpc>
                  <a:spcBef>
                    <a:spcPts val="0"/>
                  </a:spcBef>
                </a:pPr>
                <a:r>
                  <a:rPr lang="en-US" altLang="en-US" dirty="0">
                    <a:solidFill>
                      <a:schemeClr val="tx1"/>
                    </a:solidFill>
                  </a:rPr>
                  <a:t>Predicted Salary = 34.843 - 8.012*Female + 0.981*</a:t>
                </a:r>
                <a:r>
                  <a:rPr lang="en-US" altLang="en-US" dirty="0" err="1">
                    <a:solidFill>
                      <a:schemeClr val="tx1"/>
                    </a:solidFill>
                  </a:rPr>
                  <a:t>YrsBank</a:t>
                </a:r>
                <a:r>
                  <a:rPr lang="en-US" altLang="en-US" dirty="0">
                    <a:solidFill>
                      <a:schemeClr val="tx1"/>
                    </a:solidFill>
                  </a:rPr>
                  <a:t> </a:t>
                </a:r>
              </a:p>
              <a:p>
                <a:pPr lvl="4">
                  <a:lnSpc>
                    <a:spcPct val="120000"/>
                  </a:lnSpc>
                  <a:spcBef>
                    <a:spcPts val="0"/>
                  </a:spcBef>
                </a:pPr>
                <a:endParaRPr lang="en-US" altLang="en-US" dirty="0">
                  <a:solidFill>
                    <a:schemeClr val="tx1"/>
                  </a:solidFill>
                </a:endParaRPr>
              </a:p>
              <a:p>
                <a:pPr>
                  <a:lnSpc>
                    <a:spcPct val="120000"/>
                  </a:lnSpc>
                  <a:spcBef>
                    <a:spcPts val="0"/>
                  </a:spcBef>
                </a:pPr>
                <a:r>
                  <a:rPr lang="en-US" altLang="en-US" dirty="0">
                    <a:solidFill>
                      <a:schemeClr val="tx1"/>
                    </a:solidFill>
                  </a:rPr>
                  <a:t>What is base salary? Who gets this salary?</a:t>
                </a:r>
              </a:p>
              <a:p>
                <a:pPr lvl="1">
                  <a:lnSpc>
                    <a:spcPct val="120000"/>
                  </a:lnSpc>
                  <a:spcBef>
                    <a:spcPts val="0"/>
                  </a:spcBef>
                </a:pPr>
                <a:r>
                  <a:rPr lang="en-US" altLang="en-US" dirty="0">
                    <a:solidFill>
                      <a:schemeClr val="tx1"/>
                    </a:solidFill>
                  </a:rPr>
                  <a:t>Men who are newly hired</a:t>
                </a:r>
              </a:p>
              <a:p>
                <a:pPr lvl="4">
                  <a:lnSpc>
                    <a:spcPct val="120000"/>
                  </a:lnSpc>
                  <a:spcBef>
                    <a:spcPts val="0"/>
                  </a:spcBef>
                </a:pPr>
                <a:endParaRPr lang="en-US" altLang="en-US" dirty="0">
                  <a:solidFill>
                    <a:schemeClr val="tx1"/>
                  </a:solidFill>
                </a:endParaRPr>
              </a:p>
              <a:p>
                <a:pPr>
                  <a:lnSpc>
                    <a:spcPct val="120000"/>
                  </a:lnSpc>
                  <a:spcBef>
                    <a:spcPts val="0"/>
                  </a:spcBef>
                </a:pPr>
                <a:r>
                  <a:rPr lang="en-US" altLang="en-US" dirty="0">
                    <a:solidFill>
                      <a:schemeClr val="tx1"/>
                    </a:solidFill>
                  </a:rPr>
                  <a:t>X</a:t>
                </a:r>
                <a:r>
                  <a:rPr lang="en-US" altLang="en-US" baseline="-25000" dirty="0">
                    <a:solidFill>
                      <a:schemeClr val="tx1"/>
                    </a:solidFill>
                  </a:rPr>
                  <a:t>2</a:t>
                </a:r>
                <a:r>
                  <a:rPr lang="en-US" altLang="en-US" dirty="0">
                    <a:solidFill>
                      <a:schemeClr val="tx1"/>
                    </a:solidFill>
                  </a:rPr>
                  <a:t>: </a:t>
                </a:r>
                <a:r>
                  <a:rPr lang="en-US" altLang="en-US" dirty="0" err="1">
                    <a:solidFill>
                      <a:schemeClr val="tx1"/>
                    </a:solidFill>
                  </a:rPr>
                  <a:t>YrsBank</a:t>
                </a:r>
                <a:endParaRPr lang="en-US" altLang="en-US" dirty="0">
                  <a:solidFill>
                    <a:schemeClr val="tx1"/>
                  </a:solidFill>
                </a:endParaRPr>
              </a:p>
              <a:p>
                <a:pPr lvl="1">
                  <a:lnSpc>
                    <a:spcPct val="120000"/>
                  </a:lnSpc>
                  <a:spcBef>
                    <a:spcPts val="0"/>
                  </a:spcBef>
                </a:pPr>
                <a:r>
                  <a:rPr lang="en-US" altLang="en-US" dirty="0">
                    <a:solidFill>
                      <a:schemeClr val="tx1"/>
                    </a:solidFill>
                  </a:rPr>
                  <a:t>What is incremental salary per year of employment at the bank?</a:t>
                </a:r>
              </a:p>
              <a:p>
                <a:pPr lvl="1">
                  <a:lnSpc>
                    <a:spcPct val="120000"/>
                  </a:lnSpc>
                  <a:spcBef>
                    <a:spcPts val="0"/>
                  </a:spcBef>
                </a:pPr>
                <a:r>
                  <a:rPr lang="en-US" altLang="en-US" dirty="0">
                    <a:solidFill>
                      <a:schemeClr val="tx1"/>
                    </a:solidFill>
                  </a:rPr>
                  <a:t>Does the sign make sense?</a:t>
                </a:r>
              </a:p>
              <a:p>
                <a:pPr lvl="4">
                  <a:lnSpc>
                    <a:spcPct val="120000"/>
                  </a:lnSpc>
                  <a:spcBef>
                    <a:spcPts val="0"/>
                  </a:spcBef>
                </a:pPr>
                <a:endParaRPr lang="en-US" altLang="en-US" dirty="0">
                  <a:solidFill>
                    <a:schemeClr val="tx1"/>
                  </a:solidFill>
                </a:endParaRPr>
              </a:p>
              <a:p>
                <a:pPr>
                  <a:lnSpc>
                    <a:spcPct val="120000"/>
                  </a:lnSpc>
                  <a:spcBef>
                    <a:spcPts val="0"/>
                  </a:spcBef>
                </a:pPr>
                <a:r>
                  <a:rPr lang="en-US" altLang="en-US" dirty="0">
                    <a:solidFill>
                      <a:schemeClr val="tx1"/>
                    </a:solidFill>
                  </a:rPr>
                  <a:t>X</a:t>
                </a:r>
                <a:r>
                  <a:rPr lang="en-US" altLang="en-US" baseline="-25000" dirty="0">
                    <a:solidFill>
                      <a:schemeClr val="tx1"/>
                    </a:solidFill>
                  </a:rPr>
                  <a:t>1</a:t>
                </a:r>
                <a:r>
                  <a:rPr lang="en-US" altLang="en-US" dirty="0">
                    <a:solidFill>
                      <a:schemeClr val="tx1"/>
                    </a:solidFill>
                  </a:rPr>
                  <a:t>: Female</a:t>
                </a:r>
              </a:p>
              <a:p>
                <a:pPr lvl="1">
                  <a:lnSpc>
                    <a:spcPct val="120000"/>
                  </a:lnSpc>
                  <a:spcBef>
                    <a:spcPts val="0"/>
                  </a:spcBef>
                </a:pPr>
                <a:r>
                  <a:rPr lang="en-US" altLang="en-US" dirty="0">
                    <a:solidFill>
                      <a:schemeClr val="tx1"/>
                    </a:solidFill>
                  </a:rPr>
                  <a:t>Is there an incremental salary for women versus men?</a:t>
                </a:r>
              </a:p>
              <a:p>
                <a:pPr lvl="1">
                  <a:lnSpc>
                    <a:spcPct val="120000"/>
                  </a:lnSpc>
                  <a:spcBef>
                    <a:spcPts val="0"/>
                  </a:spcBef>
                </a:pPr>
                <a:r>
                  <a:rPr lang="en-US" altLang="en-US" dirty="0">
                    <a:solidFill>
                      <a:schemeClr val="tx1"/>
                    </a:solidFill>
                  </a:rPr>
                  <a:t>Is it positive or negative?</a:t>
                </a:r>
              </a:p>
              <a:p>
                <a:pPr lvl="4">
                  <a:lnSpc>
                    <a:spcPct val="120000"/>
                  </a:lnSpc>
                  <a:spcBef>
                    <a:spcPts val="0"/>
                  </a:spcBef>
                </a:pPr>
                <a:endParaRPr lang="en-US" altLang="en-US" dirty="0">
                  <a:solidFill>
                    <a:schemeClr val="tx1"/>
                  </a:solidFill>
                </a:endParaRPr>
              </a:p>
              <a:p>
                <a:pPr>
                  <a:lnSpc>
                    <a:spcPct val="120000"/>
                  </a:lnSpc>
                  <a:spcBef>
                    <a:spcPts val="0"/>
                  </a:spcBef>
                </a:pPr>
                <a:r>
                  <a:rPr lang="en-US" altLang="en-US" dirty="0">
                    <a:solidFill>
                      <a:schemeClr val="tx1"/>
                    </a:solidFill>
                  </a:rPr>
                  <a:t>Does it appear that female employees are paid less?</a:t>
                </a:r>
              </a:p>
              <a:p>
                <a:pPr lvl="4">
                  <a:lnSpc>
                    <a:spcPct val="120000"/>
                  </a:lnSpc>
                  <a:spcBef>
                    <a:spcPts val="0"/>
                  </a:spcBef>
                </a:pPr>
                <a:endParaRPr lang="en-US" altLang="en-US" dirty="0">
                  <a:solidFill>
                    <a:schemeClr val="tx1"/>
                  </a:solidFill>
                </a:endParaRPr>
              </a:p>
              <a:p>
                <a:pPr>
                  <a:lnSpc>
                    <a:spcPct val="120000"/>
                  </a:lnSpc>
                  <a:spcBef>
                    <a:spcPts val="0"/>
                  </a:spcBef>
                </a:pPr>
                <a:r>
                  <a:rPr lang="en-US" altLang="en-US" dirty="0">
                    <a:solidFill>
                      <a:schemeClr val="tx1"/>
                    </a:solidFill>
                  </a:rPr>
                  <a:t>Could this be attributed to another factor?</a:t>
                </a:r>
              </a:p>
            </p:txBody>
          </p:sp>
        </mc:Choice>
        <mc:Fallback xmlns="">
          <p:sp>
            <p:nvSpPr>
              <p:cNvPr id="250886" name="Rectangle 6"/>
              <p:cNvSpPr>
                <a:spLocks noGrp="1" noRot="1" noChangeAspect="1" noMove="1" noResize="1" noEditPoints="1" noAdjustHandles="1" noChangeArrowheads="1" noChangeShapeType="1" noTextEdit="1"/>
              </p:cNvSpPr>
              <p:nvPr>
                <p:ph idx="1"/>
              </p:nvPr>
            </p:nvSpPr>
            <p:spPr>
              <a:xfrm>
                <a:off x="2223248" y="1628800"/>
                <a:ext cx="7745505" cy="4968552"/>
              </a:xfrm>
              <a:blipFill>
                <a:blip r:embed="rId2"/>
                <a:stretch>
                  <a:fillRect l="-551" t="-613" b="-1472"/>
                </a:stretch>
              </a:blipFill>
            </p:spPr>
            <p:txBody>
              <a:bodyPr/>
              <a:lstStyle/>
              <a:p>
                <a:r>
                  <a:rPr lang="en-GB">
                    <a:noFill/>
                  </a:rPr>
                  <a:t> </a:t>
                </a:r>
              </a:p>
            </p:txBody>
          </p:sp>
        </mc:Fallback>
      </mc:AlternateContent>
    </p:spTree>
    <p:extLst>
      <p:ext uri="{BB962C8B-B14F-4D97-AF65-F5344CB8AC3E}">
        <p14:creationId xmlns:p14="http://schemas.microsoft.com/office/powerpoint/2010/main" val="3436434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E600-610A-47B3-A38E-F09E43D0377B}"/>
              </a:ext>
            </a:extLst>
          </p:cNvPr>
          <p:cNvSpPr>
            <a:spLocks noGrp="1"/>
          </p:cNvSpPr>
          <p:nvPr>
            <p:ph type="title"/>
          </p:nvPr>
        </p:nvSpPr>
        <p:spPr>
          <a:xfrm>
            <a:off x="1413553" y="2923390"/>
            <a:ext cx="10515600" cy="1325563"/>
          </a:xfrm>
        </p:spPr>
        <p:txBody>
          <a:bodyPr/>
          <a:lstStyle/>
          <a:p>
            <a:pPr algn="ctr"/>
            <a:r>
              <a:rPr lang="en-GB" dirty="0"/>
              <a:t>End of Bite 1</a:t>
            </a:r>
            <a:br>
              <a:rPr lang="en-GB" dirty="0"/>
            </a:br>
            <a:r>
              <a:rPr lang="en-GB" dirty="0"/>
              <a:t>BREAK 10 mins</a:t>
            </a:r>
          </a:p>
        </p:txBody>
      </p:sp>
    </p:spTree>
    <p:extLst>
      <p:ext uri="{BB962C8B-B14F-4D97-AF65-F5344CB8AC3E}">
        <p14:creationId xmlns:p14="http://schemas.microsoft.com/office/powerpoint/2010/main" val="191486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937B-9CB3-497B-A0A7-06E0C7217F1D}"/>
              </a:ext>
            </a:extLst>
          </p:cNvPr>
          <p:cNvSpPr>
            <a:spLocks noGrp="1"/>
          </p:cNvSpPr>
          <p:nvPr>
            <p:ph type="title"/>
          </p:nvPr>
        </p:nvSpPr>
        <p:spPr/>
        <p:txBody>
          <a:bodyPr/>
          <a:lstStyle/>
          <a:p>
            <a:r>
              <a:rPr lang="en-GB" dirty="0" err="1"/>
              <a:t>Wk</a:t>
            </a:r>
            <a:r>
              <a:rPr lang="en-GB" dirty="0"/>
              <a:t> 3 Bite 2 </a:t>
            </a:r>
            <a:r>
              <a:rPr lang="en-GB" dirty="0" err="1"/>
              <a:t>Cont</a:t>
            </a:r>
            <a:r>
              <a:rPr lang="en-GB" dirty="0"/>
              <a:t>…</a:t>
            </a:r>
          </a:p>
        </p:txBody>
      </p:sp>
      <p:sp>
        <p:nvSpPr>
          <p:cNvPr id="3" name="Content Placeholder 2">
            <a:extLst>
              <a:ext uri="{FF2B5EF4-FFF2-40B4-BE49-F238E27FC236}">
                <a16:creationId xmlns:a16="http://schemas.microsoft.com/office/drawing/2014/main" id="{D6E2CA4C-7289-4B2F-A287-7FF324697338}"/>
              </a:ext>
            </a:extLst>
          </p:cNvPr>
          <p:cNvSpPr>
            <a:spLocks noGrp="1"/>
          </p:cNvSpPr>
          <p:nvPr>
            <p:ph sz="quarter" idx="13"/>
          </p:nvPr>
        </p:nvSpPr>
        <p:spPr>
          <a:xfrm>
            <a:off x="914400" y="1772816"/>
            <a:ext cx="9621982" cy="4344520"/>
          </a:xfrm>
        </p:spPr>
        <p:txBody>
          <a:bodyPr>
            <a:normAutofit/>
          </a:bodyPr>
          <a:lstStyle/>
          <a:p>
            <a:pPr algn="ctr"/>
            <a:r>
              <a:rPr lang="en-GB" sz="4400" dirty="0"/>
              <a:t>Dummy variables </a:t>
            </a:r>
          </a:p>
          <a:p>
            <a:pPr algn="ctr"/>
            <a:r>
              <a:rPr lang="en-GB" sz="4400" dirty="0"/>
              <a:t>Now introducing Education </a:t>
            </a:r>
          </a:p>
        </p:txBody>
      </p:sp>
    </p:spTree>
    <p:extLst>
      <p:ext uri="{BB962C8B-B14F-4D97-AF65-F5344CB8AC3E}">
        <p14:creationId xmlns:p14="http://schemas.microsoft.com/office/powerpoint/2010/main" val="103045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23" name="Rectangle 19"/>
          <p:cNvSpPr>
            <a:spLocks noGrp="1" noChangeArrowheads="1"/>
          </p:cNvSpPr>
          <p:nvPr>
            <p:ph type="title"/>
          </p:nvPr>
        </p:nvSpPr>
        <p:spPr/>
        <p:txBody>
          <a:bodyPr/>
          <a:lstStyle/>
          <a:p>
            <a:r>
              <a:rPr lang="en-GB" altLang="en-US" dirty="0"/>
              <a:t>Recognising Education</a:t>
            </a:r>
          </a:p>
        </p:txBody>
      </p:sp>
      <p:sp>
        <p:nvSpPr>
          <p:cNvPr id="2" name="Content Placeholder 1"/>
          <p:cNvSpPr>
            <a:spLocks noGrp="1"/>
          </p:cNvSpPr>
          <p:nvPr>
            <p:ph sz="quarter" idx="13"/>
          </p:nvPr>
        </p:nvSpPr>
        <p:spPr/>
        <p:txBody>
          <a:bodyPr>
            <a:normAutofit/>
          </a:bodyPr>
          <a:lstStyle/>
          <a:p>
            <a:r>
              <a:rPr lang="en-US" altLang="en-US" dirty="0"/>
              <a:t>What type of variable?</a:t>
            </a:r>
          </a:p>
          <a:p>
            <a:endParaRPr lang="en-US" altLang="en-US" dirty="0"/>
          </a:p>
          <a:p>
            <a:r>
              <a:rPr lang="en-US" altLang="en-US" dirty="0"/>
              <a:t>Although numbers</a:t>
            </a:r>
          </a:p>
          <a:p>
            <a:pPr lvl="1"/>
            <a:r>
              <a:rPr lang="en-US" altLang="en-US" dirty="0"/>
              <a:t>Don’t measure quantities</a:t>
            </a:r>
          </a:p>
          <a:p>
            <a:pPr lvl="1"/>
            <a:r>
              <a:rPr lang="en-US" altLang="en-US" dirty="0"/>
              <a:t>Can’t be used in regression</a:t>
            </a:r>
          </a:p>
          <a:p>
            <a:pPr lvl="1"/>
            <a:endParaRPr lang="en-US" altLang="en-US" dirty="0"/>
          </a:p>
          <a:p>
            <a:r>
              <a:rPr lang="en-US" altLang="en-US" dirty="0"/>
              <a:t>Create 5 variables</a:t>
            </a:r>
          </a:p>
          <a:p>
            <a:pPr lvl="1"/>
            <a:r>
              <a:rPr lang="en-US" altLang="en-US" dirty="0"/>
              <a:t>1 = In category</a:t>
            </a:r>
          </a:p>
          <a:p>
            <a:pPr lvl="1"/>
            <a:r>
              <a:rPr lang="en-US" altLang="en-US" dirty="0"/>
              <a:t>0 = Not in category</a:t>
            </a:r>
          </a:p>
        </p:txBody>
      </p:sp>
      <p:pic>
        <p:nvPicPr>
          <p:cNvPr id="12290" name="Picture 2"/>
          <p:cNvPicPr>
            <a:picLocks noGrp="1" noChangeAspect="1" noChangeArrowheads="1"/>
          </p:cNvPicPr>
          <p:nvPr>
            <p:ph sz="quarter" idx="14"/>
          </p:nvPr>
        </p:nvPicPr>
        <p:blipFill>
          <a:blip r:embed="rId3" cstate="print">
            <a:extLst>
              <a:ext uri="{28A0092B-C50C-407E-A947-70E740481C1C}">
                <a14:useLocalDpi xmlns:a14="http://schemas.microsoft.com/office/drawing/2010/main" val="0"/>
              </a:ext>
            </a:extLst>
          </a:blip>
          <a:stretch>
            <a:fillRect/>
          </a:stretch>
        </p:blipFill>
        <p:spPr bwMode="auto">
          <a:xfrm>
            <a:off x="6171301" y="1392217"/>
            <a:ext cx="5071872" cy="4344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0410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47" name="Rectangle 15"/>
          <p:cNvSpPr>
            <a:spLocks noGrp="1" noChangeArrowheads="1"/>
          </p:cNvSpPr>
          <p:nvPr>
            <p:ph type="title"/>
          </p:nvPr>
        </p:nvSpPr>
        <p:spPr/>
        <p:txBody>
          <a:bodyPr/>
          <a:lstStyle/>
          <a:p>
            <a:r>
              <a:rPr lang="en-US" altLang="en-US" sz="4000" dirty="0"/>
              <a:t>Method 1: Recoding Education</a:t>
            </a:r>
          </a:p>
        </p:txBody>
      </p:sp>
      <p:sp>
        <p:nvSpPr>
          <p:cNvPr id="2" name="Text Placeholder 1"/>
          <p:cNvSpPr>
            <a:spLocks noGrp="1"/>
          </p:cNvSpPr>
          <p:nvPr>
            <p:ph type="body" idx="1"/>
          </p:nvPr>
        </p:nvSpPr>
        <p:spPr/>
        <p:txBody>
          <a:bodyPr>
            <a:normAutofit/>
          </a:bodyPr>
          <a:lstStyle/>
          <a:p>
            <a:r>
              <a:rPr lang="en-GB" dirty="0"/>
              <a:t>Recode into Different Variable</a:t>
            </a:r>
          </a:p>
        </p:txBody>
      </p:sp>
      <p:pic>
        <p:nvPicPr>
          <p:cNvPr id="13314" name="Picture 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30370" y="2780928"/>
            <a:ext cx="5157787" cy="2634678"/>
          </a:xfrm>
        </p:spPr>
      </p:pic>
      <p:sp>
        <p:nvSpPr>
          <p:cNvPr id="3" name="Text Placeholder 2"/>
          <p:cNvSpPr>
            <a:spLocks noGrp="1"/>
          </p:cNvSpPr>
          <p:nvPr>
            <p:ph type="body" sz="quarter" idx="3"/>
          </p:nvPr>
        </p:nvSpPr>
        <p:spPr/>
        <p:txBody>
          <a:bodyPr/>
          <a:lstStyle/>
          <a:p>
            <a:r>
              <a:rPr lang="en-GB" dirty="0"/>
              <a:t>Old &amp; New Values</a:t>
            </a:r>
          </a:p>
        </p:txBody>
      </p:sp>
      <p:pic>
        <p:nvPicPr>
          <p:cNvPr id="13315" name="Picture 3"/>
          <p:cNvPicPr>
            <a:picLocks noGrp="1" noChangeAspect="1" noChangeArrowheads="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203845" y="2780928"/>
            <a:ext cx="5023788" cy="2634678"/>
          </a:xfrm>
        </p:spPr>
      </p:pic>
    </p:spTree>
    <p:extLst>
      <p:ext uri="{BB962C8B-B14F-4D97-AF65-F5344CB8AC3E}">
        <p14:creationId xmlns:p14="http://schemas.microsoft.com/office/powerpoint/2010/main" val="1153690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Method 2: Use SPSS option</a:t>
            </a:r>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079292" y="1846264"/>
            <a:ext cx="8614689"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2969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Creating for Education</a:t>
            </a:r>
          </a:p>
        </p:txBody>
      </p:sp>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004342" y="1846264"/>
            <a:ext cx="8689640"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7958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New Data File</a:t>
            </a:r>
          </a:p>
        </p:txBody>
      </p:sp>
      <p:pic>
        <p:nvPicPr>
          <p:cNvPr id="409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838200" y="1846264"/>
            <a:ext cx="8855781"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9833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Improve from Variable View</a:t>
            </a:r>
          </a:p>
        </p:txBody>
      </p:sp>
      <p:pic>
        <p:nvPicPr>
          <p:cNvPr id="5122"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034322" y="1846264"/>
            <a:ext cx="8659660"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2455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New Variables</a:t>
            </a:r>
            <a:endParaRPr lang="en-GB" dirty="0"/>
          </a:p>
        </p:txBody>
      </p:sp>
      <p:pic>
        <p:nvPicPr>
          <p:cNvPr id="512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079292" y="1846264"/>
            <a:ext cx="8614689" cy="402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645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B212-75B6-4013-9DFE-4F5DD85271D2}"/>
              </a:ext>
            </a:extLst>
          </p:cNvPr>
          <p:cNvSpPr>
            <a:spLocks noGrp="1"/>
          </p:cNvSpPr>
          <p:nvPr>
            <p:ph type="title"/>
          </p:nvPr>
        </p:nvSpPr>
        <p:spPr>
          <a:xfrm>
            <a:off x="1919536" y="286605"/>
            <a:ext cx="7971224" cy="1450757"/>
          </a:xfrm>
        </p:spPr>
        <p:txBody>
          <a:bodyPr>
            <a:normAutofit/>
          </a:bodyPr>
          <a:lstStyle/>
          <a:p>
            <a:r>
              <a:rPr lang="en-GB" sz="2800" dirty="0"/>
              <a:t>Part 1: 1</a:t>
            </a:r>
            <a:r>
              <a:rPr lang="en-GB" sz="2800" baseline="30000" dirty="0"/>
              <a:t>st</a:t>
            </a:r>
            <a:r>
              <a:rPr lang="en-GB" sz="2800" dirty="0"/>
              <a:t> Regression </a:t>
            </a:r>
            <a:br>
              <a:rPr lang="en-GB" sz="2800" dirty="0"/>
            </a:br>
            <a:r>
              <a:rPr lang="en-GB" sz="2800" dirty="0"/>
              <a:t>Model 1 Sales(£000’s)= -157.3 +2.77(Advertising, £00’s)</a:t>
            </a:r>
          </a:p>
        </p:txBody>
      </p:sp>
      <p:pic>
        <p:nvPicPr>
          <p:cNvPr id="4" name="Content Placeholder 3">
            <a:extLst>
              <a:ext uri="{FF2B5EF4-FFF2-40B4-BE49-F238E27FC236}">
                <a16:creationId xmlns:a16="http://schemas.microsoft.com/office/drawing/2014/main" id="{CC2F16F3-3809-4D83-A3D5-22962A9552C9}"/>
              </a:ext>
            </a:extLst>
          </p:cNvPr>
          <p:cNvPicPr>
            <a:picLocks noGrp="1" noChangeAspect="1"/>
          </p:cNvPicPr>
          <p:nvPr>
            <p:ph idx="1"/>
          </p:nvPr>
        </p:nvPicPr>
        <p:blipFill rotWithShape="1">
          <a:blip r:embed="rId3"/>
          <a:srcRect l="21686" t="25025" r="24614" b="6954"/>
          <a:stretch/>
        </p:blipFill>
        <p:spPr>
          <a:xfrm>
            <a:off x="2337824" y="1916832"/>
            <a:ext cx="4550264" cy="3384376"/>
          </a:xfrm>
          <a:prstGeom prst="rect">
            <a:avLst/>
          </a:prstGeom>
        </p:spPr>
      </p:pic>
      <p:pic>
        <p:nvPicPr>
          <p:cNvPr id="5" name="Picture 4">
            <a:extLst>
              <a:ext uri="{FF2B5EF4-FFF2-40B4-BE49-F238E27FC236}">
                <a16:creationId xmlns:a16="http://schemas.microsoft.com/office/drawing/2014/main" id="{1EA0EF50-62BB-4CED-A66D-4A53D3770E0C}"/>
              </a:ext>
            </a:extLst>
          </p:cNvPr>
          <p:cNvPicPr>
            <a:picLocks noChangeAspect="1"/>
          </p:cNvPicPr>
          <p:nvPr/>
        </p:nvPicPr>
        <p:blipFill>
          <a:blip r:embed="rId4"/>
          <a:stretch>
            <a:fillRect/>
          </a:stretch>
        </p:blipFill>
        <p:spPr>
          <a:xfrm>
            <a:off x="5303912" y="1916833"/>
            <a:ext cx="4248472" cy="1571625"/>
          </a:xfrm>
          <a:prstGeom prst="rect">
            <a:avLst/>
          </a:prstGeom>
        </p:spPr>
      </p:pic>
    </p:spTree>
    <p:extLst>
      <p:ext uri="{BB962C8B-B14F-4D97-AF65-F5344CB8AC3E}">
        <p14:creationId xmlns:p14="http://schemas.microsoft.com/office/powerpoint/2010/main" val="3001538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Add Education</a:t>
            </a:r>
            <a:endParaRPr lang="en-GB" dirty="0"/>
          </a:p>
        </p:txBody>
      </p:sp>
      <p:pic>
        <p:nvPicPr>
          <p:cNvPr id="6146"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1034322" y="1846264"/>
            <a:ext cx="8659660" cy="447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8293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Add Education</a:t>
            </a:r>
          </a:p>
        </p:txBody>
      </p:sp>
      <p:pic>
        <p:nvPicPr>
          <p:cNvPr id="7170" name="Picture 2"/>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tretch/>
        </p:blipFill>
        <p:spPr>
          <a:xfrm>
            <a:off x="838200" y="1690688"/>
            <a:ext cx="9460043" cy="4646611"/>
          </a:xfrm>
        </p:spPr>
      </p:pic>
    </p:spTree>
    <p:extLst>
      <p:ext uri="{BB962C8B-B14F-4D97-AF65-F5344CB8AC3E}">
        <p14:creationId xmlns:p14="http://schemas.microsoft.com/office/powerpoint/2010/main" val="2319161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Regression Output</a:t>
            </a:r>
            <a:endParaRPr lang="en-GB"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976884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31523" y="251703"/>
            <a:ext cx="8078288" cy="857569"/>
          </a:xfrm>
        </p:spPr>
        <p:txBody>
          <a:bodyPr/>
          <a:lstStyle/>
          <a:p>
            <a:r>
              <a:rPr lang="en-GB" dirty="0"/>
              <a:t>Look at Education Variable</a:t>
            </a:r>
          </a:p>
        </p:txBody>
      </p:sp>
      <p:pic>
        <p:nvPicPr>
          <p:cNvPr id="819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2324886" y="1109272"/>
            <a:ext cx="8078288" cy="2319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quarter" idx="14"/>
          </p:nvPr>
        </p:nvSpPr>
        <p:spPr>
          <a:xfrm>
            <a:off x="779489" y="3429000"/>
            <a:ext cx="10088380" cy="3048376"/>
          </a:xfrm>
        </p:spPr>
        <p:txBody>
          <a:bodyPr>
            <a:normAutofit fontScale="70000" lnSpcReduction="20000"/>
          </a:bodyPr>
          <a:lstStyle/>
          <a:p>
            <a:r>
              <a:rPr lang="en-GB" dirty="0"/>
              <a:t>Is the variable significant?</a:t>
            </a:r>
          </a:p>
          <a:p>
            <a:pPr marL="0" indent="0">
              <a:buNone/>
            </a:pPr>
            <a:r>
              <a:rPr lang="en-GB" b="1" i="1" dirty="0"/>
              <a:t>variable </a:t>
            </a:r>
            <a:r>
              <a:rPr lang="en-GB" b="1" i="1" u="sng" dirty="0"/>
              <a:t>is</a:t>
            </a:r>
            <a:r>
              <a:rPr lang="en-GB" b="1" i="1" baseline="0" dirty="0"/>
              <a:t> significant ( see notes below)</a:t>
            </a:r>
            <a:endParaRPr lang="en-GB" b="1" i="1" dirty="0"/>
          </a:p>
          <a:p>
            <a:r>
              <a:rPr lang="en-GB" dirty="0"/>
              <a:t>What is the reference category? </a:t>
            </a:r>
          </a:p>
          <a:p>
            <a:pPr marL="0" indent="0">
              <a:buNone/>
            </a:pPr>
            <a:r>
              <a:rPr lang="en-GB" b="1" i="1" baseline="0" dirty="0">
                <a:highlight>
                  <a:srgbClr val="000080"/>
                </a:highlight>
              </a:rPr>
              <a:t>The reference category is Less than UG</a:t>
            </a:r>
          </a:p>
          <a:p>
            <a:r>
              <a:rPr lang="en-GB" dirty="0"/>
              <a:t>Where is it captured? </a:t>
            </a:r>
            <a:r>
              <a:rPr lang="en-GB" b="1" i="1" baseline="0" dirty="0">
                <a:highlight>
                  <a:srgbClr val="000080"/>
                </a:highlight>
              </a:rPr>
              <a:t>The salary for this level is captured in the constant (intercept, b</a:t>
            </a:r>
            <a:r>
              <a:rPr lang="en-GB" b="1" i="1" baseline="-25000" dirty="0">
                <a:highlight>
                  <a:srgbClr val="000080"/>
                </a:highlight>
              </a:rPr>
              <a:t>0</a:t>
            </a:r>
            <a:r>
              <a:rPr lang="en-GB" b="1" i="1" baseline="0" dirty="0">
                <a:highlight>
                  <a:srgbClr val="000080"/>
                </a:highlight>
              </a:rPr>
              <a:t>)</a:t>
            </a:r>
            <a:endParaRPr lang="en-GB" b="1" dirty="0">
              <a:highlight>
                <a:srgbClr val="000080"/>
              </a:highlight>
            </a:endParaRPr>
          </a:p>
          <a:p>
            <a:r>
              <a:rPr lang="en-GB" dirty="0"/>
              <a:t>How do you interpret the coefficients on each level?</a:t>
            </a:r>
          </a:p>
          <a:p>
            <a:pPr marL="0" indent="0">
              <a:buNone/>
            </a:pPr>
            <a:r>
              <a:rPr lang="en-GB" b="1" i="1" baseline="0" dirty="0">
                <a:highlight>
                  <a:srgbClr val="0000FF"/>
                </a:highlight>
              </a:rPr>
              <a:t>Each coefficient is the difference in salary for that highest level of education</a:t>
            </a:r>
            <a:endParaRPr lang="en-GB" b="1" dirty="0">
              <a:highlight>
                <a:srgbClr val="0000FF"/>
              </a:highlight>
            </a:endParaRPr>
          </a:p>
          <a:p>
            <a:r>
              <a:rPr lang="en-GB" dirty="0"/>
              <a:t>What is difference in salary for PG degree? </a:t>
            </a:r>
          </a:p>
          <a:p>
            <a:pPr marL="0" indent="0">
              <a:buNone/>
            </a:pPr>
            <a:r>
              <a:rPr lang="en-GB" b="1" i="1" baseline="0" dirty="0">
                <a:highlight>
                  <a:srgbClr val="000080"/>
                </a:highlight>
              </a:rPr>
              <a:t>£11,612</a:t>
            </a:r>
          </a:p>
          <a:p>
            <a:endParaRPr lang="en-GB" dirty="0"/>
          </a:p>
        </p:txBody>
      </p:sp>
    </p:spTree>
    <p:extLst>
      <p:ext uri="{BB962C8B-B14F-4D97-AF65-F5344CB8AC3E}">
        <p14:creationId xmlns:p14="http://schemas.microsoft.com/office/powerpoint/2010/main" val="1156681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Regression Output</a:t>
            </a:r>
            <a:endParaRPr lang="en-GB"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705102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Food for Thought</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fontScale="92500" lnSpcReduction="20000"/>
              </a:bodyPr>
              <a:lstStyle/>
              <a:p>
                <a:r>
                  <a:rPr lang="en-GB" dirty="0"/>
                  <a:t>How would you interpret this model?</a:t>
                </a:r>
              </a:p>
              <a:p>
                <a:endParaRPr lang="en-GB" dirty="0"/>
              </a:p>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a:rPr>
                          <m:t>𝑦</m:t>
                        </m:r>
                      </m:e>
                    </m:acc>
                    <m:r>
                      <a:rPr lang="en-GB" b="0" i="1" smtClean="0">
                        <a:latin typeface="Cambria Math"/>
                      </a:rPr>
                      <m:t>= </m:t>
                    </m:r>
                    <m:sSub>
                      <m:sSubPr>
                        <m:ctrlPr>
                          <a:rPr lang="en-GB" b="0" i="1" smtClean="0">
                            <a:latin typeface="Cambria Math" panose="02040503050406030204" pitchFamily="18" charset="0"/>
                          </a:rPr>
                        </m:ctrlPr>
                      </m:sSubPr>
                      <m:e>
                        <m:r>
                          <a:rPr lang="en-GB" b="0" i="1" smtClean="0">
                            <a:latin typeface="Cambria Math"/>
                          </a:rPr>
                          <m:t>𝑏</m:t>
                        </m:r>
                      </m:e>
                      <m:sub>
                        <m:r>
                          <a:rPr lang="en-GB" b="0" i="1" smtClean="0">
                            <a:latin typeface="Cambria Math"/>
                          </a:rPr>
                          <m:t>0</m:t>
                        </m:r>
                      </m:sub>
                    </m:sSub>
                    <m:r>
                      <a:rPr lang="en-GB" b="0" i="1" smtClean="0">
                        <a:latin typeface="Cambria Math"/>
                      </a:rPr>
                      <m:t>+</m:t>
                    </m:r>
                    <m:sSub>
                      <m:sSubPr>
                        <m:ctrlPr>
                          <a:rPr lang="en-GB" b="0" i="1" smtClean="0">
                            <a:latin typeface="Cambria Math" panose="02040503050406030204" pitchFamily="18" charset="0"/>
                          </a:rPr>
                        </m:ctrlPr>
                      </m:sSubPr>
                      <m:e>
                        <m:r>
                          <a:rPr lang="en-GB" b="0" i="1" smtClean="0">
                            <a:latin typeface="Cambria Math"/>
                          </a:rPr>
                          <m:t>𝑏</m:t>
                        </m:r>
                      </m:e>
                      <m:sub>
                        <m:r>
                          <a:rPr lang="en-GB" b="0" i="1" smtClean="0">
                            <a:latin typeface="Cambria Math"/>
                          </a:rPr>
                          <m:t>1</m:t>
                        </m:r>
                      </m:sub>
                    </m:sSub>
                    <m:sSub>
                      <m:sSubPr>
                        <m:ctrlPr>
                          <a:rPr lang="en-GB" b="0" i="1" smtClean="0">
                            <a:latin typeface="Cambria Math" panose="02040503050406030204" pitchFamily="18" charset="0"/>
                          </a:rPr>
                        </m:ctrlPr>
                      </m:sSubPr>
                      <m:e>
                        <m:r>
                          <a:rPr lang="en-GB" b="0" i="1" smtClean="0">
                            <a:latin typeface="Cambria Math"/>
                          </a:rPr>
                          <m:t>𝑥</m:t>
                        </m:r>
                      </m:e>
                      <m:sub>
                        <m:r>
                          <a:rPr lang="en-GB" b="0" i="1" smtClean="0">
                            <a:latin typeface="Cambria Math"/>
                          </a:rPr>
                          <m:t>1</m:t>
                        </m:r>
                      </m:sub>
                    </m:sSub>
                    <m:r>
                      <a:rPr lang="en-GB" b="0" i="1" smtClean="0">
                        <a:latin typeface="Cambria Math"/>
                      </a:rPr>
                      <m:t>+ </m:t>
                    </m:r>
                    <m:sSub>
                      <m:sSubPr>
                        <m:ctrlPr>
                          <a:rPr lang="en-GB" b="0" i="1" smtClean="0">
                            <a:latin typeface="Cambria Math" panose="02040503050406030204" pitchFamily="18" charset="0"/>
                          </a:rPr>
                        </m:ctrlPr>
                      </m:sSubPr>
                      <m:e>
                        <m:r>
                          <a:rPr lang="en-GB" b="0" i="1" smtClean="0">
                            <a:latin typeface="Cambria Math"/>
                          </a:rPr>
                          <m:t>𝑏</m:t>
                        </m:r>
                      </m:e>
                      <m:sub>
                        <m:r>
                          <a:rPr lang="en-GB" b="0" i="1" smtClean="0">
                            <a:latin typeface="Cambria Math"/>
                          </a:rPr>
                          <m:t>2</m:t>
                        </m:r>
                      </m:sub>
                    </m:sSub>
                    <m:sSub>
                      <m:sSubPr>
                        <m:ctrlPr>
                          <a:rPr lang="en-GB" b="0" i="1" smtClean="0">
                            <a:latin typeface="Cambria Math" panose="02040503050406030204" pitchFamily="18" charset="0"/>
                          </a:rPr>
                        </m:ctrlPr>
                      </m:sSubPr>
                      <m:e>
                        <m:r>
                          <a:rPr lang="en-GB" b="0" i="1" smtClean="0">
                            <a:latin typeface="Cambria Math"/>
                          </a:rPr>
                          <m:t>𝑥</m:t>
                        </m:r>
                      </m:e>
                      <m:sub>
                        <m:r>
                          <a:rPr lang="en-GB" b="0" i="1" smtClean="0">
                            <a:latin typeface="Cambria Math"/>
                          </a:rPr>
                          <m:t>2</m:t>
                        </m:r>
                      </m:sub>
                    </m:sSub>
                    <m:r>
                      <a:rPr lang="en-GB" b="0" i="1" smtClean="0">
                        <a:latin typeface="Cambria Math"/>
                      </a:rPr>
                      <m:t>+ </m:t>
                    </m:r>
                    <m:sSub>
                      <m:sSubPr>
                        <m:ctrlPr>
                          <a:rPr lang="en-GB" b="0" i="1" smtClean="0">
                            <a:latin typeface="Cambria Math" panose="02040503050406030204" pitchFamily="18" charset="0"/>
                          </a:rPr>
                        </m:ctrlPr>
                      </m:sSubPr>
                      <m:e>
                        <m:r>
                          <a:rPr lang="en-GB" b="0" i="1" smtClean="0">
                            <a:latin typeface="Cambria Math"/>
                          </a:rPr>
                          <m:t>𝑏</m:t>
                        </m:r>
                      </m:e>
                      <m:sub>
                        <m:r>
                          <a:rPr lang="en-GB" b="0" i="1" smtClean="0">
                            <a:latin typeface="Cambria Math"/>
                          </a:rPr>
                          <m:t>3</m:t>
                        </m:r>
                      </m:sub>
                    </m:sSub>
                    <m:sSub>
                      <m:sSubPr>
                        <m:ctrlPr>
                          <a:rPr lang="en-GB" b="0" i="1" smtClean="0">
                            <a:latin typeface="Cambria Math" panose="02040503050406030204" pitchFamily="18" charset="0"/>
                          </a:rPr>
                        </m:ctrlPr>
                      </m:sSubPr>
                      <m:e>
                        <m:r>
                          <a:rPr lang="en-GB" b="0" i="1" smtClean="0">
                            <a:latin typeface="Cambria Math"/>
                          </a:rPr>
                          <m:t>𝑥</m:t>
                        </m:r>
                      </m:e>
                      <m:sub>
                        <m:r>
                          <a:rPr lang="en-GB" b="0" i="1" smtClean="0">
                            <a:latin typeface="Cambria Math"/>
                          </a:rPr>
                          <m:t>1</m:t>
                        </m:r>
                      </m:sub>
                    </m:sSub>
                    <m:sSub>
                      <m:sSubPr>
                        <m:ctrlPr>
                          <a:rPr lang="en-GB" b="0" i="1" smtClean="0">
                            <a:latin typeface="Cambria Math" panose="02040503050406030204" pitchFamily="18" charset="0"/>
                          </a:rPr>
                        </m:ctrlPr>
                      </m:sSubPr>
                      <m:e>
                        <m:r>
                          <a:rPr lang="en-GB" b="0" i="1" smtClean="0">
                            <a:latin typeface="Cambria Math"/>
                          </a:rPr>
                          <m:t>𝑥</m:t>
                        </m:r>
                      </m:e>
                      <m:sub>
                        <m:r>
                          <a:rPr lang="en-GB" b="0" i="1" smtClean="0">
                            <a:latin typeface="Cambria Math"/>
                          </a:rPr>
                          <m:t>2</m:t>
                        </m:r>
                      </m:sub>
                    </m:sSub>
                  </m:oMath>
                </a14:m>
                <a:endParaRPr lang="en-GB" b="0" dirty="0"/>
              </a:p>
              <a:p>
                <a:endParaRPr lang="en-GB" dirty="0"/>
              </a:p>
              <a:p>
                <a:r>
                  <a:rPr lang="en-GB" dirty="0"/>
                  <a:t>Where</a:t>
                </a:r>
              </a:p>
              <a:p>
                <a:pPr lvl="1"/>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a:rPr>
                          <m:t>𝑥</m:t>
                        </m:r>
                      </m:e>
                      <m:sub>
                        <m:r>
                          <a:rPr lang="en-GB" b="0" i="1" smtClean="0">
                            <a:latin typeface="Cambria Math"/>
                          </a:rPr>
                          <m:t>1</m:t>
                        </m:r>
                      </m:sub>
                    </m:sSub>
                    <m:r>
                      <a:rPr lang="en-GB" b="0" i="1" smtClean="0">
                        <a:latin typeface="Cambria Math"/>
                      </a:rPr>
                      <m:t>=</m:t>
                    </m:r>
                    <m:r>
                      <m:rPr>
                        <m:nor/>
                      </m:rPr>
                      <a:rPr lang="en-GB" b="0" i="0" smtClean="0">
                        <a:latin typeface="Cambria Math"/>
                      </a:rPr>
                      <m:t>female</m:t>
                    </m:r>
                  </m:oMath>
                </a14:m>
                <a:endParaRPr lang="en-GB" b="0" dirty="0"/>
              </a:p>
              <a:p>
                <a:pPr lvl="1"/>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a:rPr>
                          <m:t>𝑥</m:t>
                        </m:r>
                      </m:e>
                      <m:sub>
                        <m:r>
                          <a:rPr lang="en-GB" b="0" i="1" smtClean="0">
                            <a:latin typeface="Cambria Math"/>
                          </a:rPr>
                          <m:t>2</m:t>
                        </m:r>
                      </m:sub>
                    </m:sSub>
                    <m:r>
                      <a:rPr lang="en-GB" b="0" i="1" smtClean="0">
                        <a:latin typeface="Cambria Math"/>
                      </a:rPr>
                      <m:t>=</m:t>
                    </m:r>
                    <m:r>
                      <m:rPr>
                        <m:nor/>
                      </m:rPr>
                      <a:rPr lang="en-GB" b="0" i="0" smtClean="0">
                        <a:latin typeface="Cambria Math"/>
                      </a:rPr>
                      <m:t>years</m:t>
                    </m:r>
                    <m:r>
                      <m:rPr>
                        <m:nor/>
                      </m:rPr>
                      <a:rPr lang="en-GB" b="0" i="0" smtClean="0">
                        <a:latin typeface="Cambria Math"/>
                      </a:rPr>
                      <m:t> </m:t>
                    </m:r>
                    <m:r>
                      <m:rPr>
                        <m:nor/>
                      </m:rPr>
                      <a:rPr lang="en-GB" b="0" i="0" smtClean="0">
                        <a:latin typeface="Cambria Math"/>
                      </a:rPr>
                      <m:t>at</m:t>
                    </m:r>
                    <m:r>
                      <m:rPr>
                        <m:nor/>
                      </m:rPr>
                      <a:rPr lang="en-GB" b="0" i="0" smtClean="0">
                        <a:latin typeface="Cambria Math"/>
                      </a:rPr>
                      <m:t> </m:t>
                    </m:r>
                    <m:r>
                      <m:rPr>
                        <m:nor/>
                      </m:rPr>
                      <a:rPr lang="en-GB" b="0" i="0" smtClean="0">
                        <a:latin typeface="Cambria Math"/>
                      </a:rPr>
                      <m:t>bank</m:t>
                    </m:r>
                  </m:oMath>
                </a14:m>
                <a:endParaRPr lang="en-GB" b="0" dirty="0"/>
              </a:p>
              <a:p>
                <a:pPr marL="0" indent="0">
                  <a:buNone/>
                </a:pPr>
                <a:r>
                  <a:rPr lang="en-GB" b="1" i="1" dirty="0">
                    <a:solidFill>
                      <a:srgbClr val="0070C0"/>
                    </a:solidFill>
                  </a:rPr>
                  <a:t>If b</a:t>
                </a:r>
                <a:r>
                  <a:rPr lang="en-GB" b="1" i="1" baseline="-25000" dirty="0">
                    <a:solidFill>
                      <a:srgbClr val="0070C0"/>
                    </a:solidFill>
                  </a:rPr>
                  <a:t>3</a:t>
                </a:r>
                <a:r>
                  <a:rPr lang="en-GB" b="1" i="1" dirty="0">
                    <a:solidFill>
                      <a:srgbClr val="0070C0"/>
                    </a:solidFill>
                  </a:rPr>
                  <a:t> is significantly different</a:t>
                </a:r>
                <a:r>
                  <a:rPr lang="en-GB" b="1" i="1" baseline="0" dirty="0">
                    <a:solidFill>
                      <a:srgbClr val="0070C0"/>
                    </a:solidFill>
                  </a:rPr>
                  <a:t> from 0:</a:t>
                </a:r>
              </a:p>
              <a:p>
                <a:pPr marL="0" indent="0">
                  <a:buNone/>
                </a:pPr>
                <a:r>
                  <a:rPr lang="en-GB" b="1" i="1" baseline="0" dirty="0">
                    <a:solidFill>
                      <a:srgbClr val="0070C0"/>
                    </a:solidFill>
                  </a:rPr>
                  <a:t>Then b</a:t>
                </a:r>
                <a:r>
                  <a:rPr lang="en-GB" b="1" i="1" baseline="-25000" dirty="0">
                    <a:solidFill>
                      <a:srgbClr val="0070C0"/>
                    </a:solidFill>
                  </a:rPr>
                  <a:t>3</a:t>
                </a:r>
                <a:r>
                  <a:rPr lang="en-GB" b="1" i="1" baseline="0" dirty="0">
                    <a:solidFill>
                      <a:srgbClr val="0070C0"/>
                    </a:solidFill>
                  </a:rPr>
                  <a:t> is the incremental salary for a year of service when x = 1</a:t>
                </a:r>
              </a:p>
              <a:p>
                <a:pPr lvl="1"/>
                <a:r>
                  <a:rPr lang="en-GB" b="1" i="1" baseline="0" dirty="0">
                    <a:solidFill>
                      <a:srgbClr val="0070C0"/>
                    </a:solidFill>
                  </a:rPr>
                  <a:t>If b</a:t>
                </a:r>
                <a:r>
                  <a:rPr lang="en-GB" b="1" i="1" baseline="-25000" dirty="0">
                    <a:solidFill>
                      <a:srgbClr val="0070C0"/>
                    </a:solidFill>
                  </a:rPr>
                  <a:t>3</a:t>
                </a:r>
                <a:r>
                  <a:rPr lang="en-GB" b="1" i="1" baseline="0" dirty="0">
                    <a:solidFill>
                      <a:srgbClr val="0070C0"/>
                    </a:solidFill>
                  </a:rPr>
                  <a:t> is positive – women earn more per year of service than men</a:t>
                </a:r>
              </a:p>
              <a:p>
                <a:pPr lvl="1"/>
                <a:r>
                  <a:rPr lang="en-GB" b="1" i="1" baseline="0" dirty="0">
                    <a:solidFill>
                      <a:srgbClr val="0070C0"/>
                    </a:solidFill>
                  </a:rPr>
                  <a:t>If b</a:t>
                </a:r>
                <a:r>
                  <a:rPr lang="en-GB" b="1" i="1" baseline="-25000" dirty="0">
                    <a:solidFill>
                      <a:srgbClr val="0070C0"/>
                    </a:solidFill>
                  </a:rPr>
                  <a:t>3</a:t>
                </a:r>
                <a:r>
                  <a:rPr lang="en-GB" b="1" i="1" baseline="0" dirty="0">
                    <a:solidFill>
                      <a:srgbClr val="0070C0"/>
                    </a:solidFill>
                  </a:rPr>
                  <a:t> is negative – women earn less per year of service than men</a:t>
                </a:r>
                <a:endParaRPr lang="en-GB" b="1" i="1" dirty="0">
                  <a:solidFill>
                    <a:srgbClr val="0070C0"/>
                  </a:solidFill>
                </a:endParaRPr>
              </a:p>
              <a:p>
                <a:pPr marL="342900" lvl="1" indent="0">
                  <a:buNone/>
                </a:pPr>
                <a:endParaRPr lang="en-GB" b="1" i="1" dirty="0">
                  <a:solidFill>
                    <a:srgbClr val="0070C0"/>
                  </a:solidFill>
                </a:endParaRP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3"/>
                <a:stretch>
                  <a:fillRect l="-1043" t="-3501"/>
                </a:stretch>
              </a:blipFill>
            </p:spPr>
            <p:txBody>
              <a:bodyPr/>
              <a:lstStyle/>
              <a:p>
                <a:r>
                  <a:rPr lang="en-GB">
                    <a:noFill/>
                  </a:rPr>
                  <a:t> </a:t>
                </a:r>
              </a:p>
            </p:txBody>
          </p:sp>
        </mc:Fallback>
      </mc:AlternateContent>
    </p:spTree>
    <p:extLst>
      <p:ext uri="{BB962C8B-B14F-4D97-AF65-F5344CB8AC3E}">
        <p14:creationId xmlns:p14="http://schemas.microsoft.com/office/powerpoint/2010/main" val="2589512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In Class Problems Lets practice with cases.</a:t>
            </a:r>
          </a:p>
        </p:txBody>
      </p:sp>
      <p:pic>
        <p:nvPicPr>
          <p:cNvPr id="1026" name="Picture 2" descr="C:\Users\Debbie\AppData\Local\Microsoft\Windows\INetCache\IE\QBIRRUM2\question2-300x300[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9816" y="2060848"/>
            <a:ext cx="3303240" cy="330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247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Transforming Variables</a:t>
            </a:r>
          </a:p>
        </p:txBody>
      </p:sp>
    </p:spTree>
    <p:extLst>
      <p:ext uri="{BB962C8B-B14F-4D97-AF65-F5344CB8AC3E}">
        <p14:creationId xmlns:p14="http://schemas.microsoft.com/office/powerpoint/2010/main" val="2375684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8" name="Rectangle 4"/>
          <p:cNvSpPr>
            <a:spLocks noGrp="1" noChangeArrowheads="1"/>
          </p:cNvSpPr>
          <p:nvPr>
            <p:ph type="title"/>
          </p:nvPr>
        </p:nvSpPr>
        <p:spPr/>
        <p:txBody>
          <a:bodyPr/>
          <a:lstStyle/>
          <a:p>
            <a:r>
              <a:rPr lang="en-US" altLang="en-US"/>
              <a:t>Transforming Variables</a:t>
            </a:r>
          </a:p>
        </p:txBody>
      </p:sp>
      <p:graphicFrame>
        <p:nvGraphicFramePr>
          <p:cNvPr id="2" name="Content Placeholder 1"/>
          <p:cNvGraphicFramePr>
            <a:graphicFrameLocks noGrp="1"/>
          </p:cNvGraphicFramePr>
          <p:nvPr>
            <p:ph idx="1"/>
          </p:nvPr>
        </p:nvGraphicFramePr>
        <p:xfrm>
          <a:off x="2222500" y="1628775"/>
          <a:ext cx="7747000" cy="4896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3427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Log Transformation of DV</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0950" y="2142331"/>
            <a:ext cx="7150100" cy="3441700"/>
          </a:xfrm>
        </p:spPr>
      </p:pic>
    </p:spTree>
    <p:extLst>
      <p:ext uri="{BB962C8B-B14F-4D97-AF65-F5344CB8AC3E}">
        <p14:creationId xmlns:p14="http://schemas.microsoft.com/office/powerpoint/2010/main" val="3680893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3200" dirty="0"/>
              <a:t>Part 2: 2</a:t>
            </a:r>
            <a:r>
              <a:rPr lang="en-GB" sz="3200" baseline="30000" dirty="0"/>
              <a:t>nd</a:t>
            </a:r>
            <a:r>
              <a:rPr lang="en-GB" sz="3200" dirty="0"/>
              <a:t> Regression</a:t>
            </a:r>
            <a:br>
              <a:rPr lang="en-GB" sz="3200" dirty="0"/>
            </a:br>
            <a:r>
              <a:rPr lang="en-GB" sz="3200" dirty="0"/>
              <a:t>Sales(£000’s)= -516.44 +2.47(Advertising, £00’s) + 1.85 (Bonus, £00’s)</a:t>
            </a:r>
          </a:p>
        </p:txBody>
      </p:sp>
      <p:pic>
        <p:nvPicPr>
          <p:cNvPr id="3" name="Content Placeholder 2">
            <a:extLst>
              <a:ext uri="{FF2B5EF4-FFF2-40B4-BE49-F238E27FC236}">
                <a16:creationId xmlns:a16="http://schemas.microsoft.com/office/drawing/2014/main" id="{EE39B5E7-920A-43DC-B6BC-2942A0016EF4}"/>
              </a:ext>
            </a:extLst>
          </p:cNvPr>
          <p:cNvPicPr>
            <a:picLocks noGrp="1" noChangeAspect="1"/>
          </p:cNvPicPr>
          <p:nvPr>
            <p:ph idx="1"/>
          </p:nvPr>
        </p:nvPicPr>
        <p:blipFill rotWithShape="1">
          <a:blip r:embed="rId3"/>
          <a:srcRect l="22277" t="24163" r="24331" b="11765"/>
          <a:stretch/>
        </p:blipFill>
        <p:spPr>
          <a:xfrm>
            <a:off x="1991544" y="2420889"/>
            <a:ext cx="4824536" cy="3528391"/>
          </a:xfrm>
          <a:prstGeom prst="rect">
            <a:avLst/>
          </a:prstGeom>
        </p:spPr>
      </p:pic>
    </p:spTree>
    <p:extLst>
      <p:ext uri="{BB962C8B-B14F-4D97-AF65-F5344CB8AC3E}">
        <p14:creationId xmlns:p14="http://schemas.microsoft.com/office/powerpoint/2010/main" val="2212198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200" dirty="0"/>
              <a:t>Log Transformation of DV &amp; IV</a:t>
            </a:r>
          </a:p>
        </p:txBody>
      </p:sp>
      <p:sp>
        <p:nvSpPr>
          <p:cNvPr id="12" name="Text Placeholder 11"/>
          <p:cNvSpPr>
            <a:spLocks noGrp="1"/>
          </p:cNvSpPr>
          <p:nvPr>
            <p:ph type="body" idx="1"/>
          </p:nvPr>
        </p:nvSpPr>
        <p:spPr/>
        <p:txBody>
          <a:bodyPr/>
          <a:lstStyle/>
          <a:p>
            <a:r>
              <a:rPr lang="en-GB"/>
              <a:t>Before</a:t>
            </a:r>
            <a:endParaRPr lang="en-GB" dirty="0"/>
          </a:p>
        </p:txBody>
      </p:sp>
      <p:pic>
        <p:nvPicPr>
          <p:cNvPr id="8" name="Content Placeholder 7"/>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0805"/>
          <a:stretch/>
        </p:blipFill>
        <p:spPr>
          <a:xfrm>
            <a:off x="839788" y="2518850"/>
            <a:ext cx="5181600" cy="3263338"/>
          </a:xfrm>
        </p:spPr>
      </p:pic>
      <p:sp>
        <p:nvSpPr>
          <p:cNvPr id="13" name="Text Placeholder 12"/>
          <p:cNvSpPr>
            <a:spLocks noGrp="1"/>
          </p:cNvSpPr>
          <p:nvPr>
            <p:ph type="body" sz="quarter" idx="3"/>
          </p:nvPr>
        </p:nvSpPr>
        <p:spPr/>
        <p:txBody>
          <a:bodyPr/>
          <a:lstStyle/>
          <a:p>
            <a:r>
              <a:rPr lang="en-GB"/>
              <a:t>After</a:t>
            </a:r>
            <a:endParaRPr lang="en-GB" dirty="0"/>
          </a:p>
        </p:txBody>
      </p:sp>
      <p:pic>
        <p:nvPicPr>
          <p:cNvPr id="1026" name="Picture 2"/>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t="46505"/>
          <a:stretch/>
        </p:blipFill>
        <p:spPr>
          <a:xfrm>
            <a:off x="6238977" y="2438401"/>
            <a:ext cx="5291035" cy="3276599"/>
          </a:xfrm>
        </p:spPr>
      </p:pic>
    </p:spTree>
    <p:extLst>
      <p:ext uri="{BB962C8B-B14F-4D97-AF65-F5344CB8AC3E}">
        <p14:creationId xmlns:p14="http://schemas.microsoft.com/office/powerpoint/2010/main" val="14741334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a:xfrm>
            <a:off x="3762531" y="1148901"/>
            <a:ext cx="6278010" cy="1219545"/>
          </a:xfrm>
        </p:spPr>
        <p:txBody>
          <a:bodyPr>
            <a:noAutofit/>
          </a:bodyPr>
          <a:lstStyle/>
          <a:p>
            <a:pPr>
              <a:lnSpc>
                <a:spcPct val="80000"/>
              </a:lnSpc>
            </a:pPr>
            <a:r>
              <a:rPr lang="en-US" altLang="en-US" sz="2400" b="1" dirty="0"/>
              <a:t>Example: Polynomial</a:t>
            </a:r>
            <a:br>
              <a:rPr lang="en-US" altLang="en-US" sz="2000" dirty="0"/>
            </a:br>
            <a:r>
              <a:rPr lang="en-US" altLang="en-US" sz="2400" dirty="0"/>
              <a:t>Graphs</a:t>
            </a:r>
            <a:br>
              <a:rPr lang="en-US" altLang="en-US" sz="2400" dirty="0"/>
            </a:br>
            <a:r>
              <a:rPr lang="en-US" altLang="en-US" sz="2400" dirty="0"/>
              <a:t>Legacy Dialogs</a:t>
            </a:r>
            <a:br>
              <a:rPr lang="en-US" altLang="en-US" sz="2400" dirty="0"/>
            </a:br>
            <a:r>
              <a:rPr lang="en-US" altLang="en-US" sz="2000" dirty="0"/>
              <a:t>Scatter / Dot</a:t>
            </a:r>
            <a:br>
              <a:rPr lang="en-US" altLang="en-US" sz="2000" dirty="0"/>
            </a:br>
            <a:r>
              <a:rPr lang="en-US" altLang="en-US" sz="2000" dirty="0"/>
              <a:t>Simple Scatter </a:t>
            </a:r>
            <a:r>
              <a:rPr lang="en-US" altLang="en-US" sz="2000" dirty="0">
                <a:sym typeface="Symbol" pitchFamily="18" charset="2"/>
              </a:rPr>
              <a:t> </a:t>
            </a:r>
            <a:r>
              <a:rPr lang="en-US" altLang="en-US" sz="2000" dirty="0"/>
              <a:t>Define</a:t>
            </a:r>
            <a:br>
              <a:rPr lang="en-US" altLang="en-US" sz="2000" dirty="0"/>
            </a:br>
            <a:r>
              <a:rPr lang="en-US" altLang="en-US" sz="2000" dirty="0"/>
              <a:t>X: Months</a:t>
            </a:r>
            <a:br>
              <a:rPr lang="en-US" altLang="en-US" sz="2000" dirty="0"/>
            </a:br>
            <a:r>
              <a:rPr lang="en-US" altLang="en-US" sz="2000" dirty="0"/>
              <a:t>Y: Sales</a:t>
            </a:r>
            <a:br>
              <a:rPr lang="en-US" altLang="en-US" sz="1600" dirty="0"/>
            </a:br>
            <a:endParaRPr lang="en-US" altLang="en-US" sz="1600" dirty="0"/>
          </a:p>
        </p:txBody>
      </p:sp>
      <p:sp>
        <p:nvSpPr>
          <p:cNvPr id="3" name="Text Placeholder 2"/>
          <p:cNvSpPr>
            <a:spLocks noGrp="1"/>
          </p:cNvSpPr>
          <p:nvPr>
            <p:ph type="body" idx="1"/>
          </p:nvPr>
        </p:nvSpPr>
        <p:spPr>
          <a:xfrm>
            <a:off x="524994" y="92206"/>
            <a:ext cx="5157787" cy="823912"/>
          </a:xfrm>
        </p:spPr>
        <p:txBody>
          <a:bodyPr/>
          <a:lstStyle/>
          <a:p>
            <a:r>
              <a:rPr lang="en-GB" dirty="0"/>
              <a:t>Open </a:t>
            </a:r>
            <a:r>
              <a:rPr lang="en-GB" dirty="0" err="1"/>
              <a:t>Reynolds.sav</a:t>
            </a:r>
            <a:endParaRPr lang="en-GB" dirty="0"/>
          </a:p>
        </p:txBody>
      </p:sp>
      <p:pic>
        <p:nvPicPr>
          <p:cNvPr id="18434" name="Picture 2"/>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tretch/>
        </p:blipFill>
        <p:spPr>
          <a:xfrm>
            <a:off x="892176" y="2742751"/>
            <a:ext cx="5157787" cy="2966348"/>
          </a:xfrm>
        </p:spPr>
      </p:pic>
      <p:sp>
        <p:nvSpPr>
          <p:cNvPr id="9" name="Text Placeholder 8"/>
          <p:cNvSpPr>
            <a:spLocks noGrp="1"/>
          </p:cNvSpPr>
          <p:nvPr>
            <p:ph type="body" sz="quarter" idx="3"/>
          </p:nvPr>
        </p:nvSpPr>
        <p:spPr/>
        <p:txBody>
          <a:bodyPr/>
          <a:lstStyle/>
          <a:p>
            <a:r>
              <a:rPr lang="en-GB"/>
              <a:t>Graph</a:t>
            </a:r>
            <a:endParaRPr lang="en-GB" dirty="0"/>
          </a:p>
        </p:txBody>
      </p:sp>
      <p:pic>
        <p:nvPicPr>
          <p:cNvPr id="18435" name="Picture 3"/>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a:xfrm>
            <a:off x="6188074" y="2742751"/>
            <a:ext cx="5167313" cy="2966348"/>
          </a:xfrm>
        </p:spPr>
      </p:pic>
    </p:spTree>
    <p:extLst>
      <p:ext uri="{BB962C8B-B14F-4D97-AF65-F5344CB8AC3E}">
        <p14:creationId xmlns:p14="http://schemas.microsoft.com/office/powerpoint/2010/main" val="2202729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40" name="Rectangle 24"/>
          <p:cNvSpPr>
            <a:spLocks noGrp="1" noChangeArrowheads="1"/>
          </p:cNvSpPr>
          <p:nvPr>
            <p:ph type="title"/>
          </p:nvPr>
        </p:nvSpPr>
        <p:spPr/>
        <p:txBody>
          <a:bodyPr/>
          <a:lstStyle/>
          <a:p>
            <a:r>
              <a:rPr lang="en-US" altLang="en-US"/>
              <a:t>Example: Polynomial</a:t>
            </a:r>
          </a:p>
        </p:txBody>
      </p:sp>
      <p:sp>
        <p:nvSpPr>
          <p:cNvPr id="316441" name="Rectangle 25"/>
          <p:cNvSpPr>
            <a:spLocks noGrp="1" noChangeArrowheads="1"/>
          </p:cNvSpPr>
          <p:nvPr>
            <p:ph type="body" sz="half" idx="1"/>
          </p:nvPr>
        </p:nvSpPr>
        <p:spPr/>
        <p:txBody>
          <a:bodyPr>
            <a:normAutofit fontScale="92500" lnSpcReduction="20000"/>
          </a:bodyPr>
          <a:lstStyle/>
          <a:p>
            <a:r>
              <a:rPr lang="en-US" altLang="en-US" dirty="0"/>
              <a:t>Run Simple Regression</a:t>
            </a:r>
          </a:p>
          <a:p>
            <a:pPr lvl="1"/>
            <a:r>
              <a:rPr lang="en-US" altLang="en-US" dirty="0" err="1"/>
              <a:t>Ind</a:t>
            </a:r>
            <a:r>
              <a:rPr lang="en-US" altLang="en-US" dirty="0"/>
              <a:t>: Months</a:t>
            </a:r>
          </a:p>
          <a:p>
            <a:pPr lvl="1"/>
            <a:r>
              <a:rPr lang="en-US" altLang="en-US" dirty="0"/>
              <a:t>Dep: Sales</a:t>
            </a:r>
          </a:p>
          <a:p>
            <a:pPr lvl="1"/>
            <a:endParaRPr lang="en-US" altLang="en-US" dirty="0"/>
          </a:p>
          <a:p>
            <a:pPr lvl="1"/>
            <a:endParaRPr lang="en-US" altLang="en-US" dirty="0"/>
          </a:p>
          <a:p>
            <a:pPr lvl="1"/>
            <a:endParaRPr lang="en-US" altLang="en-US" dirty="0"/>
          </a:p>
          <a:p>
            <a:r>
              <a:rPr lang="en-US" altLang="en-US" dirty="0"/>
              <a:t>Before running next regression</a:t>
            </a:r>
          </a:p>
          <a:p>
            <a:pPr lvl="1"/>
            <a:r>
              <a:rPr lang="en-US" altLang="en-US" dirty="0"/>
              <a:t>Transform</a:t>
            </a:r>
          </a:p>
          <a:p>
            <a:pPr lvl="1"/>
            <a:r>
              <a:rPr lang="en-US" altLang="en-US" dirty="0"/>
              <a:t>Compute</a:t>
            </a:r>
          </a:p>
          <a:p>
            <a:pPr lvl="1"/>
            <a:r>
              <a:rPr lang="en-US" altLang="en-US" dirty="0"/>
              <a:t>Target Variable: </a:t>
            </a:r>
            <a:r>
              <a:rPr lang="en-US" altLang="en-US" dirty="0" err="1"/>
              <a:t>MonthSq</a:t>
            </a:r>
            <a:endParaRPr lang="en-US" altLang="en-US" dirty="0"/>
          </a:p>
          <a:p>
            <a:pPr lvl="2"/>
            <a:r>
              <a:rPr lang="en-US" altLang="en-US" dirty="0"/>
              <a:t>months*months</a:t>
            </a:r>
          </a:p>
          <a:p>
            <a:pPr lvl="2"/>
            <a:r>
              <a:rPr lang="en-US" altLang="en-US" dirty="0"/>
              <a:t>Use arrows</a:t>
            </a:r>
          </a:p>
          <a:p>
            <a:pPr lvl="2"/>
            <a:r>
              <a:rPr lang="en-US" altLang="en-US" dirty="0"/>
              <a:t>OK</a:t>
            </a:r>
          </a:p>
        </p:txBody>
      </p:sp>
      <p:pic>
        <p:nvPicPr>
          <p:cNvPr id="19458" name="Picture 2"/>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tretch>
            <a:fillRect/>
          </a:stretch>
        </p:blipFill>
        <p:spPr>
          <a:xfrm>
            <a:off x="5920316" y="1897857"/>
            <a:ext cx="5005917" cy="1981200"/>
          </a:xfrm>
        </p:spPr>
      </p:pic>
      <p:pic>
        <p:nvPicPr>
          <p:cNvPr id="29698" name="Picture 2"/>
          <p:cNvPicPr>
            <a:picLocks noGrp="1" noChangeAspect="1" noChangeArrowheads="1"/>
          </p:cNvPicPr>
          <p:nvPr>
            <p:ph sz="quarter" idx="3"/>
          </p:nvPr>
        </p:nvPicPr>
        <p:blipFill>
          <a:blip r:embed="rId3" cstate="print">
            <a:extLst>
              <a:ext uri="{28A0092B-C50C-407E-A947-70E740481C1C}">
                <a14:useLocalDpi xmlns:a14="http://schemas.microsoft.com/office/drawing/2010/main" val="0"/>
              </a:ext>
            </a:extLst>
          </a:blip>
          <a:stretch>
            <a:fillRect/>
          </a:stretch>
        </p:blipFill>
        <p:spPr bwMode="auto">
          <a:xfrm>
            <a:off x="5920315" y="4114800"/>
            <a:ext cx="5005917"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4198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GB"/>
              <a:t>First Model</a:t>
            </a:r>
            <a:endParaRPr lang="en-GB" dirty="0"/>
          </a:p>
        </p:txBody>
      </p:sp>
      <p:pic>
        <p:nvPicPr>
          <p:cNvPr id="30722" name="Picture 2"/>
          <p:cNvPicPr>
            <a:picLocks noGrp="1" noChangeAspect="1" noChangeArrowheads="1"/>
          </p:cNvPicPr>
          <p:nvPr>
            <p:ph sz="quarter" idx="13"/>
          </p:nvPr>
        </p:nvPicPr>
        <p:blipFill rotWithShape="1">
          <a:blip r:embed="rId2" cstate="print">
            <a:extLst>
              <a:ext uri="{28A0092B-C50C-407E-A947-70E740481C1C}">
                <a14:useLocalDpi xmlns:a14="http://schemas.microsoft.com/office/drawing/2010/main" val="0"/>
              </a:ext>
            </a:extLst>
          </a:blip>
          <a:stretch/>
        </p:blipFill>
        <p:spPr>
          <a:xfrm>
            <a:off x="599607" y="1773238"/>
            <a:ext cx="5413843" cy="4537621"/>
          </a:xfrm>
        </p:spPr>
      </p:pic>
      <p:graphicFrame>
        <p:nvGraphicFramePr>
          <p:cNvPr id="13" name="Content Placeholder 12"/>
          <p:cNvGraphicFramePr>
            <a:graphicFrameLocks noGrp="1"/>
          </p:cNvGraphicFramePr>
          <p:nvPr>
            <p:ph sz="quarter" idx="14"/>
          </p:nvPr>
        </p:nvGraphicFramePr>
        <p:xfrm>
          <a:off x="6169025" y="1773238"/>
          <a:ext cx="380365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8689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52" name="Rectangle 8"/>
          <p:cNvSpPr>
            <a:spLocks noGrp="1" noChangeArrowheads="1"/>
          </p:cNvSpPr>
          <p:nvPr>
            <p:ph type="title"/>
          </p:nvPr>
        </p:nvSpPr>
        <p:spPr/>
        <p:txBody>
          <a:bodyPr/>
          <a:lstStyle/>
          <a:p>
            <a:r>
              <a:rPr lang="en-US" altLang="en-US" dirty="0"/>
              <a:t>New Data View</a:t>
            </a:r>
          </a:p>
        </p:txBody>
      </p:sp>
      <p:pic>
        <p:nvPicPr>
          <p:cNvPr id="31746"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tretch>
            <a:fillRect/>
          </a:stretch>
        </p:blipFill>
        <p:spPr bwMode="auto">
          <a:xfrm>
            <a:off x="1349115" y="1981200"/>
            <a:ext cx="4727571"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p:cNvPicPr>
            <a:picLocks noGrp="1" noChangeAspect="1" noChangeArrowheads="1"/>
          </p:cNvPicPr>
          <p:nvPr>
            <p:ph sz="quarter" idx="2"/>
          </p:nvPr>
        </p:nvPicPr>
        <p:blipFill>
          <a:blip r:embed="rId4" cstate="print">
            <a:extLst>
              <a:ext uri="{28A0092B-C50C-407E-A947-70E740481C1C}">
                <a14:useLocalDpi xmlns:a14="http://schemas.microsoft.com/office/drawing/2010/main" val="0"/>
              </a:ext>
            </a:extLst>
          </a:blip>
          <a:stretch>
            <a:fillRect/>
          </a:stretch>
        </p:blipFill>
        <p:spPr bwMode="auto">
          <a:xfrm>
            <a:off x="1349115" y="4114800"/>
            <a:ext cx="4727571"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390155" name="Rectangle 11"/>
              <p:cNvSpPr>
                <a:spLocks noGrp="1" noChangeArrowheads="1"/>
              </p:cNvSpPr>
              <p:nvPr>
                <p:ph type="body" sz="half" idx="3"/>
              </p:nvPr>
            </p:nvSpPr>
            <p:spPr/>
            <p:txBody>
              <a:bodyPr>
                <a:normAutofit fontScale="92500" lnSpcReduction="20000"/>
              </a:bodyPr>
              <a:lstStyle/>
              <a:p>
                <a:r>
                  <a:rPr lang="en-US" altLang="en-US" dirty="0">
                    <a:solidFill>
                      <a:schemeClr val="tx1"/>
                    </a:solidFill>
                  </a:rPr>
                  <a:t>New variable</a:t>
                </a:r>
              </a:p>
              <a:p>
                <a:pPr lvl="1"/>
                <a:endParaRPr lang="en-US" altLang="en-US" dirty="0">
                  <a:solidFill>
                    <a:schemeClr val="tx1"/>
                  </a:solidFill>
                </a:endParaRPr>
              </a:p>
              <a:p>
                <a:r>
                  <a:rPr lang="en-US" altLang="en-US" dirty="0">
                    <a:solidFill>
                      <a:schemeClr val="tx1"/>
                    </a:solidFill>
                  </a:rPr>
                  <a:t>New Model</a:t>
                </a:r>
              </a:p>
              <a:p>
                <a:pPr lvl="1"/>
                <a14:m>
                  <m:oMath xmlns:m="http://schemas.openxmlformats.org/officeDocument/2006/math">
                    <m:r>
                      <a:rPr lang="en-US" altLang="en-US" dirty="0" smtClean="0">
                        <a:solidFill>
                          <a:schemeClr val="tx1"/>
                        </a:solidFill>
                        <a:latin typeface="Cambria Math"/>
                      </a:rPr>
                      <m:t>Ŷ= </m:t>
                    </m:r>
                    <m:r>
                      <a:rPr lang="en-US" altLang="en-US" dirty="0" smtClean="0">
                        <a:solidFill>
                          <a:schemeClr val="tx1"/>
                        </a:solidFill>
                        <a:latin typeface="Cambria Math"/>
                      </a:rPr>
                      <m:t>𝑏</m:t>
                    </m:r>
                    <m:r>
                      <a:rPr lang="en-US" altLang="en-US" baseline="-25000" dirty="0" smtClean="0">
                        <a:solidFill>
                          <a:schemeClr val="tx1"/>
                        </a:solidFill>
                        <a:latin typeface="Cambria Math"/>
                      </a:rPr>
                      <m:t>0</m:t>
                    </m:r>
                    <m:r>
                      <a:rPr lang="en-US" altLang="en-US" dirty="0" smtClean="0">
                        <a:solidFill>
                          <a:schemeClr val="tx1"/>
                        </a:solidFill>
                        <a:latin typeface="Cambria Math"/>
                      </a:rPr>
                      <m:t> + </m:t>
                    </m:r>
                    <m:r>
                      <a:rPr lang="en-US" altLang="en-US" dirty="0" smtClean="0">
                        <a:solidFill>
                          <a:schemeClr val="tx1"/>
                        </a:solidFill>
                        <a:latin typeface="Cambria Math"/>
                      </a:rPr>
                      <m:t>𝑏</m:t>
                    </m:r>
                    <m:r>
                      <a:rPr lang="en-US" altLang="en-US" baseline="-25000" dirty="0" smtClean="0">
                        <a:solidFill>
                          <a:schemeClr val="tx1"/>
                        </a:solidFill>
                        <a:latin typeface="Cambria Math"/>
                      </a:rPr>
                      <m:t>1</m:t>
                    </m:r>
                    <m:r>
                      <a:rPr lang="en-US" altLang="en-US" dirty="0" smtClean="0">
                        <a:solidFill>
                          <a:schemeClr val="tx1"/>
                        </a:solidFill>
                        <a:latin typeface="Cambria Math"/>
                      </a:rPr>
                      <m:t>𝑋</m:t>
                    </m:r>
                    <m:r>
                      <a:rPr lang="en-US" altLang="en-US" baseline="-25000" dirty="0" smtClean="0">
                        <a:solidFill>
                          <a:schemeClr val="tx1"/>
                        </a:solidFill>
                        <a:latin typeface="Cambria Math"/>
                      </a:rPr>
                      <m:t>1</m:t>
                    </m:r>
                    <m:r>
                      <a:rPr lang="en-US" altLang="en-US" dirty="0" smtClean="0">
                        <a:solidFill>
                          <a:schemeClr val="tx1"/>
                        </a:solidFill>
                        <a:latin typeface="Cambria Math"/>
                      </a:rPr>
                      <m:t> + </m:t>
                    </m:r>
                    <m:r>
                      <a:rPr lang="en-US" altLang="en-US" dirty="0" smtClean="0">
                        <a:solidFill>
                          <a:schemeClr val="tx1"/>
                        </a:solidFill>
                        <a:latin typeface="Cambria Math"/>
                      </a:rPr>
                      <m:t>𝑏</m:t>
                    </m:r>
                    <m:r>
                      <a:rPr lang="en-US" altLang="en-US" baseline="-25000" dirty="0" smtClean="0">
                        <a:solidFill>
                          <a:schemeClr val="tx1"/>
                        </a:solidFill>
                        <a:latin typeface="Cambria Math"/>
                      </a:rPr>
                      <m:t>2</m:t>
                    </m:r>
                    <m:r>
                      <a:rPr lang="en-US" altLang="en-US" dirty="0" smtClean="0">
                        <a:solidFill>
                          <a:schemeClr val="tx1"/>
                        </a:solidFill>
                        <a:latin typeface="Cambria Math"/>
                      </a:rPr>
                      <m:t>𝑋</m:t>
                    </m:r>
                    <m:r>
                      <a:rPr lang="en-US" altLang="en-US" baseline="-25000" dirty="0" smtClean="0">
                        <a:solidFill>
                          <a:schemeClr val="tx1"/>
                        </a:solidFill>
                        <a:latin typeface="Cambria Math"/>
                      </a:rPr>
                      <m:t>2</m:t>
                    </m:r>
                  </m:oMath>
                </a14:m>
                <a:endParaRPr lang="en-US" altLang="en-US" baseline="-25000" dirty="0">
                  <a:solidFill>
                    <a:schemeClr val="tx1"/>
                  </a:solidFill>
                </a:endParaRPr>
              </a:p>
              <a:p>
                <a:pPr lvl="1"/>
                <a:r>
                  <a:rPr lang="en-US" altLang="en-US" dirty="0">
                    <a:solidFill>
                      <a:schemeClr val="tx1"/>
                    </a:solidFill>
                  </a:rPr>
                  <a:t>Where </a:t>
                </a:r>
              </a:p>
              <a:p>
                <a:pPr lvl="2"/>
                <a14:m>
                  <m:oMath xmlns:m="http://schemas.openxmlformats.org/officeDocument/2006/math">
                    <m:sSub>
                      <m:sSubPr>
                        <m:ctrlPr>
                          <a:rPr lang="en-US" altLang="en-US" i="1" smtClean="0">
                            <a:solidFill>
                              <a:schemeClr val="tx1"/>
                            </a:solidFill>
                            <a:latin typeface="Cambria Math" panose="02040503050406030204" pitchFamily="18" charset="0"/>
                          </a:rPr>
                        </m:ctrlPr>
                      </m:sSubPr>
                      <m:e>
                        <m:r>
                          <a:rPr lang="en-GB" altLang="en-US" smtClean="0">
                            <a:solidFill>
                              <a:schemeClr val="tx1"/>
                            </a:solidFill>
                            <a:latin typeface="Cambria Math"/>
                          </a:rPr>
                          <m:t>𝑋</m:t>
                        </m:r>
                      </m:e>
                      <m:sub>
                        <m:r>
                          <a:rPr lang="en-GB" altLang="en-US" smtClean="0">
                            <a:solidFill>
                              <a:schemeClr val="tx1"/>
                            </a:solidFill>
                            <a:latin typeface="Cambria Math"/>
                          </a:rPr>
                          <m:t>2</m:t>
                        </m:r>
                      </m:sub>
                    </m:sSub>
                    <m:r>
                      <a:rPr lang="en-GB" altLang="en-US" smtClean="0">
                        <a:solidFill>
                          <a:schemeClr val="tx1"/>
                        </a:solidFill>
                        <a:latin typeface="Cambria Math"/>
                      </a:rPr>
                      <m:t>=</m:t>
                    </m:r>
                    <m:sSubSup>
                      <m:sSubSupPr>
                        <m:ctrlPr>
                          <a:rPr lang="en-GB" altLang="en-US" i="1" smtClean="0">
                            <a:solidFill>
                              <a:schemeClr val="tx1"/>
                            </a:solidFill>
                            <a:latin typeface="Cambria Math" panose="02040503050406030204" pitchFamily="18" charset="0"/>
                          </a:rPr>
                        </m:ctrlPr>
                      </m:sSubSupPr>
                      <m:e>
                        <m:sSub>
                          <m:sSubPr>
                            <m:ctrlPr>
                              <a:rPr lang="en-GB" altLang="en-US" i="1" smtClean="0">
                                <a:solidFill>
                                  <a:schemeClr val="tx1"/>
                                </a:solidFill>
                                <a:latin typeface="Cambria Math" panose="02040503050406030204" pitchFamily="18" charset="0"/>
                              </a:rPr>
                            </m:ctrlPr>
                          </m:sSubPr>
                          <m:e>
                            <m:r>
                              <a:rPr lang="en-GB" altLang="en-US" smtClean="0">
                                <a:solidFill>
                                  <a:schemeClr val="tx1"/>
                                </a:solidFill>
                                <a:latin typeface="Cambria Math"/>
                              </a:rPr>
                              <m:t>𝑋</m:t>
                            </m:r>
                          </m:e>
                          <m:sub>
                            <m:r>
                              <a:rPr lang="en-GB" altLang="en-US" smtClean="0">
                                <a:solidFill>
                                  <a:schemeClr val="tx1"/>
                                </a:solidFill>
                                <a:latin typeface="Cambria Math"/>
                              </a:rPr>
                              <m:t>1</m:t>
                            </m:r>
                          </m:sub>
                        </m:sSub>
                      </m:e>
                      <m:sub/>
                      <m:sup>
                        <m:r>
                          <a:rPr lang="en-GB" altLang="en-US" smtClean="0">
                            <a:solidFill>
                              <a:schemeClr val="tx1"/>
                            </a:solidFill>
                            <a:latin typeface="Cambria Math"/>
                          </a:rPr>
                          <m:t>2</m:t>
                        </m:r>
                      </m:sup>
                    </m:sSubSup>
                  </m:oMath>
                </a14:m>
                <a:endParaRPr lang="en-US" altLang="en-US" dirty="0">
                  <a:solidFill>
                    <a:schemeClr val="tx1"/>
                  </a:solidFill>
                </a:endParaRPr>
              </a:p>
              <a:p>
                <a:pPr lvl="1"/>
                <a:endParaRPr lang="en-US" altLang="en-US" dirty="0">
                  <a:solidFill>
                    <a:schemeClr val="tx1"/>
                  </a:solidFill>
                </a:endParaRPr>
              </a:p>
              <a:p>
                <a:r>
                  <a:rPr lang="en-US" altLang="en-US" dirty="0">
                    <a:solidFill>
                      <a:schemeClr val="tx1"/>
                    </a:solidFill>
                  </a:rPr>
                  <a:t>Run multiple regression</a:t>
                </a:r>
              </a:p>
              <a:p>
                <a:pPr lvl="1"/>
                <a:r>
                  <a:rPr lang="en-US" altLang="en-US" dirty="0">
                    <a:solidFill>
                      <a:schemeClr val="tx1"/>
                    </a:solidFill>
                  </a:rPr>
                  <a:t>Independents:</a:t>
                </a:r>
              </a:p>
              <a:p>
                <a:pPr lvl="2"/>
                <a:r>
                  <a:rPr lang="en-US" altLang="en-US" dirty="0">
                    <a:solidFill>
                      <a:schemeClr val="tx1"/>
                    </a:solidFill>
                  </a:rPr>
                  <a:t>Months</a:t>
                </a:r>
              </a:p>
              <a:p>
                <a:pPr lvl="2"/>
                <a:r>
                  <a:rPr lang="en-US" altLang="en-US" dirty="0">
                    <a:solidFill>
                      <a:schemeClr val="tx1"/>
                    </a:solidFill>
                  </a:rPr>
                  <a:t>Months </a:t>
                </a:r>
                <a:r>
                  <a:rPr lang="en-US" altLang="en-US" dirty="0" err="1">
                    <a:solidFill>
                      <a:schemeClr val="tx1"/>
                    </a:solidFill>
                  </a:rPr>
                  <a:t>Sq</a:t>
                </a:r>
                <a:endParaRPr lang="en-US" altLang="en-US" dirty="0">
                  <a:solidFill>
                    <a:schemeClr val="tx1"/>
                  </a:solidFill>
                </a:endParaRPr>
              </a:p>
              <a:p>
                <a:pPr lvl="1"/>
                <a:r>
                  <a:rPr lang="en-US" altLang="en-US" dirty="0">
                    <a:solidFill>
                      <a:schemeClr val="tx1"/>
                    </a:solidFill>
                  </a:rPr>
                  <a:t>Dependent: Sales</a:t>
                </a:r>
              </a:p>
              <a:p>
                <a:pPr lvl="2"/>
                <a:endParaRPr lang="en-US" altLang="en-US" dirty="0"/>
              </a:p>
            </p:txBody>
          </p:sp>
        </mc:Choice>
        <mc:Fallback xmlns="">
          <p:sp>
            <p:nvSpPr>
              <p:cNvPr id="390155" name="Rectangle 11"/>
              <p:cNvSpPr>
                <a:spLocks noGrp="1" noRot="1" noChangeAspect="1" noMove="1" noResize="1" noEditPoints="1" noAdjustHandles="1" noChangeArrowheads="1" noChangeShapeType="1" noTextEdit="1"/>
              </p:cNvSpPr>
              <p:nvPr>
                <p:ph type="body" sz="half" idx="3"/>
              </p:nvPr>
            </p:nvSpPr>
            <p:spPr>
              <a:blipFill>
                <a:blip r:embed="rId5"/>
                <a:stretch>
                  <a:fillRect l="-1949" t="-3704"/>
                </a:stretch>
              </a:blipFill>
            </p:spPr>
            <p:txBody>
              <a:bodyPr/>
              <a:lstStyle/>
              <a:p>
                <a:r>
                  <a:rPr lang="en-GB">
                    <a:noFill/>
                  </a:rPr>
                  <a:t> </a:t>
                </a:r>
              </a:p>
            </p:txBody>
          </p:sp>
        </mc:Fallback>
      </mc:AlternateContent>
    </p:spTree>
    <p:extLst>
      <p:ext uri="{BB962C8B-B14F-4D97-AF65-F5344CB8AC3E}">
        <p14:creationId xmlns:p14="http://schemas.microsoft.com/office/powerpoint/2010/main" val="1744839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New Model</a:t>
            </a:r>
            <a:endParaRPr lang="en-GB" dirty="0"/>
          </a:p>
        </p:txBody>
      </p:sp>
      <p:pic>
        <p:nvPicPr>
          <p:cNvPr id="32770" name="Picture 2"/>
          <p:cNvPicPr>
            <a:picLocks noGrp="1" noChangeAspect="1" noChangeArrowheads="1"/>
          </p:cNvPicPr>
          <p:nvPr>
            <p:ph sz="quarter" idx="13"/>
          </p:nvPr>
        </p:nvPicPr>
        <p:blipFill rotWithShape="1">
          <a:blip r:embed="rId3" cstate="print">
            <a:extLst>
              <a:ext uri="{28A0092B-C50C-407E-A947-70E740481C1C}">
                <a14:useLocalDpi xmlns:a14="http://schemas.microsoft.com/office/drawing/2010/main" val="0"/>
              </a:ext>
            </a:extLst>
          </a:blip>
          <a:stretch/>
        </p:blipFill>
        <p:spPr>
          <a:xfrm>
            <a:off x="614597" y="1773238"/>
            <a:ext cx="5398853" cy="4912375"/>
          </a:xfrm>
        </p:spPr>
      </p:pic>
      <p:graphicFrame>
        <p:nvGraphicFramePr>
          <p:cNvPr id="6" name="Content Placeholder 5"/>
          <p:cNvGraphicFramePr>
            <a:graphicFrameLocks noGrp="1"/>
          </p:cNvGraphicFramePr>
          <p:nvPr>
            <p:ph sz="quarter" idx="14"/>
          </p:nvPr>
        </p:nvGraphicFramePr>
        <p:xfrm>
          <a:off x="6169025" y="1773238"/>
          <a:ext cx="3803650" cy="4752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86089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ltLang="en-US"/>
              <a:t>Comparison of Regressions</a:t>
            </a:r>
          </a:p>
        </p:txBody>
      </p:sp>
      <p:sp>
        <p:nvSpPr>
          <p:cNvPr id="2" name="Text Placeholder 1"/>
          <p:cNvSpPr>
            <a:spLocks noGrp="1"/>
          </p:cNvSpPr>
          <p:nvPr>
            <p:ph type="body" idx="1"/>
          </p:nvPr>
        </p:nvSpPr>
        <p:spPr/>
        <p:txBody>
          <a:bodyPr/>
          <a:lstStyle/>
          <a:p>
            <a:r>
              <a:rPr lang="en-US" altLang="en-US"/>
              <a:t>Without Months Squared</a:t>
            </a:r>
            <a:endParaRPr lang="en-US" altLang="en-US" dirty="0"/>
          </a:p>
        </p:txBody>
      </p:sp>
      <p:pic>
        <p:nvPicPr>
          <p:cNvPr id="356364" name="Picture 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892176" y="2744470"/>
            <a:ext cx="5157787" cy="2962910"/>
          </a:xfrm>
        </p:spPr>
      </p:pic>
      <p:sp>
        <p:nvSpPr>
          <p:cNvPr id="3" name="Text Placeholder 2"/>
          <p:cNvSpPr>
            <a:spLocks noGrp="1"/>
          </p:cNvSpPr>
          <p:nvPr>
            <p:ph type="body" sz="quarter" idx="3"/>
          </p:nvPr>
        </p:nvSpPr>
        <p:spPr/>
        <p:txBody>
          <a:bodyPr/>
          <a:lstStyle/>
          <a:p>
            <a:r>
              <a:rPr lang="en-US" altLang="en-US"/>
              <a:t>Without Months Squared</a:t>
            </a:r>
            <a:endParaRPr lang="en-US" altLang="en-US" dirty="0"/>
          </a:p>
        </p:txBody>
      </p:sp>
      <p:pic>
        <p:nvPicPr>
          <p:cNvPr id="356365" name="Picture 13"/>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a:xfrm>
            <a:off x="6188074" y="2745105"/>
            <a:ext cx="5111749" cy="2961640"/>
          </a:xfrm>
        </p:spPr>
      </p:pic>
    </p:spTree>
    <p:extLst>
      <p:ext uri="{BB962C8B-B14F-4D97-AF65-F5344CB8AC3E}">
        <p14:creationId xmlns:p14="http://schemas.microsoft.com/office/powerpoint/2010/main" val="4011995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937B-9CB3-497B-A0A7-06E0C7217F1D}"/>
              </a:ext>
            </a:extLst>
          </p:cNvPr>
          <p:cNvSpPr>
            <a:spLocks noGrp="1"/>
          </p:cNvSpPr>
          <p:nvPr>
            <p:ph type="title"/>
          </p:nvPr>
        </p:nvSpPr>
        <p:spPr/>
        <p:txBody>
          <a:bodyPr/>
          <a:lstStyle/>
          <a:p>
            <a:r>
              <a:rPr lang="en-GB" dirty="0" err="1"/>
              <a:t>Wk</a:t>
            </a:r>
            <a:r>
              <a:rPr lang="en-GB" dirty="0"/>
              <a:t> 3 Bite 3 </a:t>
            </a:r>
            <a:r>
              <a:rPr lang="en-GB" dirty="0" err="1"/>
              <a:t>Cont</a:t>
            </a:r>
            <a:r>
              <a:rPr lang="en-GB" dirty="0"/>
              <a:t>…</a:t>
            </a:r>
          </a:p>
        </p:txBody>
      </p:sp>
      <p:sp>
        <p:nvSpPr>
          <p:cNvPr id="3" name="Content Placeholder 2">
            <a:extLst>
              <a:ext uri="{FF2B5EF4-FFF2-40B4-BE49-F238E27FC236}">
                <a16:creationId xmlns:a16="http://schemas.microsoft.com/office/drawing/2014/main" id="{D6E2CA4C-7289-4B2F-A287-7FF324697338}"/>
              </a:ext>
            </a:extLst>
          </p:cNvPr>
          <p:cNvSpPr>
            <a:spLocks noGrp="1"/>
          </p:cNvSpPr>
          <p:nvPr>
            <p:ph sz="quarter" idx="13"/>
          </p:nvPr>
        </p:nvSpPr>
        <p:spPr>
          <a:xfrm>
            <a:off x="914400" y="1772816"/>
            <a:ext cx="8604354" cy="4344520"/>
          </a:xfrm>
        </p:spPr>
        <p:txBody>
          <a:bodyPr>
            <a:normAutofit/>
          </a:bodyPr>
          <a:lstStyle/>
          <a:p>
            <a:r>
              <a:rPr lang="en-GB" sz="6000" dirty="0"/>
              <a:t>Interaction Terms</a:t>
            </a:r>
          </a:p>
        </p:txBody>
      </p:sp>
    </p:spTree>
    <p:extLst>
      <p:ext uri="{BB962C8B-B14F-4D97-AF65-F5344CB8AC3E}">
        <p14:creationId xmlns:p14="http://schemas.microsoft.com/office/powerpoint/2010/main" val="1947688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is an Interaction Term?</a:t>
            </a:r>
            <a:endParaRPr lang="en-GB" dirty="0"/>
          </a:p>
        </p:txBody>
      </p:sp>
      <mc:AlternateContent xmlns:mc="http://schemas.openxmlformats.org/markup-compatibility/2006" xmlns:a14="http://schemas.microsoft.com/office/drawing/2010/main">
        <mc:Choice Requires="a14">
          <p:graphicFrame>
            <p:nvGraphicFramePr>
              <p:cNvPr id="6" name="Content Placeholder 5"/>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5"/>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694778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Interpretation</a:t>
            </a:r>
            <a:endParaRPr lang="en-GB" dirty="0"/>
          </a:p>
        </p:txBody>
      </p:sp>
      <p:sp>
        <p:nvSpPr>
          <p:cNvPr id="5" name="Content Placeholder 4"/>
          <p:cNvSpPr>
            <a:spLocks noGrp="1"/>
          </p:cNvSpPr>
          <p:nvPr>
            <p:ph sz="quarter" idx="13"/>
          </p:nvPr>
        </p:nvSpPr>
        <p:spPr/>
        <p:txBody>
          <a:bodyPr>
            <a:normAutofit lnSpcReduction="10000"/>
          </a:bodyPr>
          <a:lstStyle/>
          <a:p>
            <a:r>
              <a:rPr lang="en-GB" dirty="0"/>
              <a:t>Assume</a:t>
            </a:r>
          </a:p>
          <a:p>
            <a:pPr lvl="1"/>
            <a:r>
              <a:rPr lang="en-GB" dirty="0"/>
              <a:t>x</a:t>
            </a:r>
            <a:r>
              <a:rPr lang="en-GB" baseline="-25000" dirty="0"/>
              <a:t>1</a:t>
            </a:r>
            <a:r>
              <a:rPr lang="en-GB" dirty="0"/>
              <a:t> = advertising exp.</a:t>
            </a:r>
          </a:p>
          <a:p>
            <a:pPr lvl="1"/>
            <a:r>
              <a:rPr lang="en-GB" dirty="0"/>
              <a:t>x</a:t>
            </a:r>
            <a:r>
              <a:rPr lang="en-GB" baseline="-25000" dirty="0"/>
              <a:t>2</a:t>
            </a:r>
            <a:r>
              <a:rPr lang="en-GB" dirty="0"/>
              <a:t> = price</a:t>
            </a:r>
          </a:p>
          <a:p>
            <a:endParaRPr lang="en-GB" dirty="0"/>
          </a:p>
          <a:p>
            <a:r>
              <a:rPr lang="en-GB" dirty="0"/>
              <a:t>The change in Y due to x</a:t>
            </a:r>
            <a:r>
              <a:rPr lang="en-GB" baseline="-25000" dirty="0"/>
              <a:t>1</a:t>
            </a:r>
            <a:r>
              <a:rPr lang="en-GB" dirty="0"/>
              <a:t> depends on the value of x</a:t>
            </a:r>
            <a:r>
              <a:rPr lang="en-GB" baseline="-25000" dirty="0"/>
              <a:t>2</a:t>
            </a:r>
            <a:r>
              <a:rPr lang="en-GB" dirty="0"/>
              <a:t>.</a:t>
            </a:r>
          </a:p>
          <a:p>
            <a:endParaRPr lang="en-GB" dirty="0"/>
          </a:p>
          <a:p>
            <a:r>
              <a:rPr lang="en-GB" dirty="0"/>
              <a:t>The change in Y with a 1 unit change in x</a:t>
            </a:r>
            <a:r>
              <a:rPr lang="en-GB" baseline="-25000" dirty="0"/>
              <a:t>1</a:t>
            </a:r>
            <a:r>
              <a:rPr lang="en-GB" dirty="0"/>
              <a:t> produces a change of b</a:t>
            </a:r>
            <a:r>
              <a:rPr lang="en-GB" baseline="-25000" dirty="0"/>
              <a:t>1</a:t>
            </a:r>
            <a:r>
              <a:rPr lang="en-GB" dirty="0"/>
              <a:t> + b</a:t>
            </a:r>
            <a:r>
              <a:rPr lang="en-GB" baseline="-25000" dirty="0"/>
              <a:t>3</a:t>
            </a:r>
            <a:r>
              <a:rPr lang="en-GB" dirty="0"/>
              <a:t>x</a:t>
            </a:r>
            <a:r>
              <a:rPr lang="en-GB" baseline="-25000" dirty="0"/>
              <a:t>2</a:t>
            </a:r>
          </a:p>
          <a:p>
            <a:endParaRPr lang="en-GB" dirty="0"/>
          </a:p>
        </p:txBody>
      </p:sp>
      <p:pic>
        <p:nvPicPr>
          <p:cNvPr id="2052" name="Picture 4"/>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tretch>
            <a:fillRect/>
          </a:stretch>
        </p:blipFill>
        <p:spPr>
          <a:xfrm>
            <a:off x="6169024" y="1392218"/>
            <a:ext cx="5071871" cy="4076600"/>
          </a:xfrm>
        </p:spPr>
      </p:pic>
    </p:spTree>
    <p:extLst>
      <p:ext uri="{BB962C8B-B14F-4D97-AF65-F5344CB8AC3E}">
        <p14:creationId xmlns:p14="http://schemas.microsoft.com/office/powerpoint/2010/main" val="4001405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Reminders</a:t>
            </a:r>
            <a:endParaRPr lang="en-GB" dirty="0"/>
          </a:p>
        </p:txBody>
      </p:sp>
      <p:sp>
        <p:nvSpPr>
          <p:cNvPr id="6" name="Text Placeholder 5"/>
          <p:cNvSpPr>
            <a:spLocks noGrp="1"/>
          </p:cNvSpPr>
          <p:nvPr>
            <p:ph type="body" idx="1"/>
          </p:nvPr>
        </p:nvSpPr>
        <p:spPr/>
        <p:txBody>
          <a:bodyPr/>
          <a:lstStyle/>
          <a:p>
            <a:r>
              <a:rPr lang="en-GB"/>
              <a:t>INDIVIDUAL</a:t>
            </a:r>
            <a:endParaRPr lang="en-GB" dirty="0"/>
          </a:p>
        </p:txBody>
      </p:sp>
      <p:pic>
        <p:nvPicPr>
          <p:cNvPr id="482306"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2768508" y="3101117"/>
            <a:ext cx="2859272" cy="2249619"/>
          </a:xfrm>
        </p:spPr>
      </p:pic>
      <p:sp>
        <p:nvSpPr>
          <p:cNvPr id="8" name="Text Placeholder 7"/>
          <p:cNvSpPr>
            <a:spLocks noGrp="1"/>
          </p:cNvSpPr>
          <p:nvPr>
            <p:ph type="body" sz="quarter" idx="3"/>
          </p:nvPr>
        </p:nvSpPr>
        <p:spPr/>
        <p:txBody>
          <a:bodyPr/>
          <a:lstStyle/>
          <a:p>
            <a:r>
              <a:rPr lang="en-GB" dirty="0"/>
              <a:t>70 % weighting </a:t>
            </a:r>
          </a:p>
        </p:txBody>
      </p:sp>
      <p:pic>
        <p:nvPicPr>
          <p:cNvPr id="7" name="Content Placeholder 6">
            <a:extLst>
              <a:ext uri="{FF2B5EF4-FFF2-40B4-BE49-F238E27FC236}">
                <a16:creationId xmlns:a16="http://schemas.microsoft.com/office/drawing/2014/main" id="{1AAAD52D-DDF8-46A6-86B9-52A34007A927}"/>
              </a:ext>
            </a:extLst>
          </p:cNvPr>
          <p:cNvPicPr>
            <a:picLocks noGrp="1" noChangeAspect="1"/>
          </p:cNvPicPr>
          <p:nvPr>
            <p:ph sz="quarter" idx="4"/>
          </p:nvPr>
        </p:nvPicPr>
        <p:blipFill rotWithShape="1">
          <a:blip r:embed="rId4"/>
          <a:srcRect l="24744" t="24894" r="26629" b="9751"/>
          <a:stretch/>
        </p:blipFill>
        <p:spPr>
          <a:xfrm>
            <a:off x="6693112" y="2907574"/>
            <a:ext cx="2859272" cy="2249619"/>
          </a:xfrm>
          <a:prstGeom prst="rect">
            <a:avLst/>
          </a:prstGeom>
        </p:spPr>
      </p:pic>
    </p:spTree>
    <p:extLst>
      <p:ext uri="{BB962C8B-B14F-4D97-AF65-F5344CB8AC3E}">
        <p14:creationId xmlns:p14="http://schemas.microsoft.com/office/powerpoint/2010/main" val="32591514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en-US" altLang="en-US"/>
              <a:t>Creating an Interaction Term</a:t>
            </a:r>
          </a:p>
        </p:txBody>
      </p:sp>
      <p:sp>
        <p:nvSpPr>
          <p:cNvPr id="2" name="Content Placeholder 1"/>
          <p:cNvSpPr>
            <a:spLocks noGrp="1"/>
          </p:cNvSpPr>
          <p:nvPr>
            <p:ph sz="quarter" idx="13"/>
          </p:nvPr>
        </p:nvSpPr>
        <p:spPr/>
        <p:txBody>
          <a:bodyPr/>
          <a:lstStyle/>
          <a:p>
            <a:r>
              <a:rPr lang="en-US" altLang="en-US" b="1" dirty="0"/>
              <a:t>Open </a:t>
            </a:r>
            <a:r>
              <a:rPr lang="en-US" altLang="en-US" b="1" dirty="0" err="1"/>
              <a:t>Tyler.sav</a:t>
            </a:r>
            <a:endParaRPr lang="en-US" altLang="en-US" b="1" dirty="0"/>
          </a:p>
          <a:p>
            <a:r>
              <a:rPr lang="en-US" altLang="en-US" dirty="0"/>
              <a:t>Transform → Compute Variable</a:t>
            </a:r>
          </a:p>
          <a:p>
            <a:r>
              <a:rPr lang="en-US" altLang="en-US" dirty="0"/>
              <a:t>Target Variable: </a:t>
            </a:r>
            <a:r>
              <a:rPr lang="en-US" altLang="en-US" dirty="0" err="1"/>
              <a:t>advprice</a:t>
            </a:r>
            <a:endParaRPr lang="en-US" altLang="en-US" dirty="0"/>
          </a:p>
          <a:p>
            <a:r>
              <a:rPr lang="en-US" altLang="en-US" dirty="0"/>
              <a:t>Numeric Expression: </a:t>
            </a:r>
            <a:r>
              <a:rPr lang="en-US" altLang="en-US" dirty="0" err="1"/>
              <a:t>Adv</a:t>
            </a:r>
            <a:r>
              <a:rPr lang="en-US" altLang="en-US" dirty="0"/>
              <a:t>*Price</a:t>
            </a:r>
          </a:p>
          <a:p>
            <a:pPr marL="0" indent="0" algn="ctr">
              <a:buNone/>
            </a:pPr>
            <a:endParaRPr lang="en-GB" dirty="0"/>
          </a:p>
        </p:txBody>
      </p:sp>
      <p:pic>
        <p:nvPicPr>
          <p:cNvPr id="34819" name="Picture 3"/>
          <p:cNvPicPr>
            <a:picLocks noGrp="1" noChangeAspect="1" noChangeArrowheads="1"/>
          </p:cNvPicPr>
          <p:nvPr>
            <p:ph sz="quarter" idx="14"/>
          </p:nvPr>
        </p:nvPicPr>
        <p:blipFill>
          <a:blip r:embed="rId2" cstate="print">
            <a:extLst>
              <a:ext uri="{28A0092B-C50C-407E-A947-70E740481C1C}">
                <a14:useLocalDpi xmlns:a14="http://schemas.microsoft.com/office/drawing/2010/main" val="0"/>
              </a:ext>
            </a:extLst>
          </a:blip>
          <a:stretch>
            <a:fillRect/>
          </a:stretch>
        </p:blipFill>
        <p:spPr bwMode="auto">
          <a:xfrm>
            <a:off x="6169025" y="1556793"/>
            <a:ext cx="5253480" cy="4344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62018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Estimate 2 Models of Sales</a:t>
            </a:r>
          </a:p>
        </p:txBody>
      </p:sp>
      <p:sp>
        <p:nvSpPr>
          <p:cNvPr id="6" name="Text Placeholder 5"/>
          <p:cNvSpPr>
            <a:spLocks noGrp="1"/>
          </p:cNvSpPr>
          <p:nvPr>
            <p:ph type="body" idx="1"/>
          </p:nvPr>
        </p:nvSpPr>
        <p:spPr/>
        <p:txBody>
          <a:bodyPr/>
          <a:lstStyle/>
          <a:p>
            <a:r>
              <a:rPr lang="en-GB"/>
              <a:t>Adv &amp; Price</a:t>
            </a:r>
            <a:endParaRPr lang="en-GB" dirty="0"/>
          </a:p>
        </p:txBody>
      </p:sp>
      <p:pic>
        <p:nvPicPr>
          <p:cNvPr id="35842" name="Picture 2"/>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892176" y="2505075"/>
            <a:ext cx="5157787" cy="2762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7"/>
          <p:cNvSpPr>
            <a:spLocks noGrp="1"/>
          </p:cNvSpPr>
          <p:nvPr>
            <p:ph type="body" sz="quarter" idx="3"/>
          </p:nvPr>
        </p:nvSpPr>
        <p:spPr/>
        <p:txBody>
          <a:bodyPr/>
          <a:lstStyle/>
          <a:p>
            <a:r>
              <a:rPr lang="en-GB" dirty="0" err="1"/>
              <a:t>Adv</a:t>
            </a:r>
            <a:r>
              <a:rPr lang="en-GB" dirty="0"/>
              <a:t> &amp; Price &amp; </a:t>
            </a:r>
            <a:r>
              <a:rPr lang="en-GB" dirty="0" err="1"/>
              <a:t>Adv</a:t>
            </a:r>
            <a:r>
              <a:rPr lang="en-GB" dirty="0"/>
              <a:t>*Price</a:t>
            </a:r>
          </a:p>
        </p:txBody>
      </p:sp>
      <p:pic>
        <p:nvPicPr>
          <p:cNvPr id="35843" name="Picture 3"/>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tretch>
            <a:fillRect/>
          </a:stretch>
        </p:blipFill>
        <p:spPr bwMode="auto">
          <a:xfrm>
            <a:off x="6188074" y="2504632"/>
            <a:ext cx="5183187" cy="2762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1513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Which model is better?</a:t>
            </a:r>
          </a:p>
        </p:txBody>
      </p:sp>
      <p:sp>
        <p:nvSpPr>
          <p:cNvPr id="4" name="Text Placeholder 3"/>
          <p:cNvSpPr>
            <a:spLocks noGrp="1"/>
          </p:cNvSpPr>
          <p:nvPr>
            <p:ph type="body" idx="1"/>
          </p:nvPr>
        </p:nvSpPr>
        <p:spPr/>
        <p:txBody>
          <a:bodyPr/>
          <a:lstStyle/>
          <a:p>
            <a:r>
              <a:rPr lang="en-GB"/>
              <a:t>w/o Adv*Price</a:t>
            </a:r>
            <a:endParaRPr lang="en-GB" dirty="0"/>
          </a:p>
        </p:txBody>
      </p:sp>
      <p:pic>
        <p:nvPicPr>
          <p:cNvPr id="36867" name="Picture 3"/>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tretch/>
        </p:blipFill>
        <p:spPr>
          <a:xfrm>
            <a:off x="839789" y="2623279"/>
            <a:ext cx="5183188" cy="2812173"/>
          </a:xfrm>
        </p:spPr>
      </p:pic>
      <p:sp>
        <p:nvSpPr>
          <p:cNvPr id="7" name="Text Placeholder 6"/>
          <p:cNvSpPr>
            <a:spLocks noGrp="1"/>
          </p:cNvSpPr>
          <p:nvPr>
            <p:ph type="body" sz="quarter" idx="3"/>
          </p:nvPr>
        </p:nvSpPr>
        <p:spPr/>
        <p:txBody>
          <a:bodyPr/>
          <a:lstStyle/>
          <a:p>
            <a:r>
              <a:rPr lang="en-GB" dirty="0"/>
              <a:t>w/ </a:t>
            </a:r>
            <a:r>
              <a:rPr lang="en-GB" dirty="0" err="1"/>
              <a:t>Adv</a:t>
            </a:r>
            <a:r>
              <a:rPr lang="en-GB" dirty="0"/>
              <a:t>*Price</a:t>
            </a:r>
          </a:p>
        </p:txBody>
      </p:sp>
      <p:pic>
        <p:nvPicPr>
          <p:cNvPr id="36866" name="Picture 2"/>
          <p:cNvPicPr>
            <a:picLocks noGrp="1" noChangeAspect="1" noChangeArrowheads="1"/>
          </p:cNvPicPr>
          <p:nvPr>
            <p:ph sz="quarter" idx="4"/>
          </p:nvPr>
        </p:nvPicPr>
        <p:blipFill rotWithShape="1">
          <a:blip r:embed="rId3" cstate="print">
            <a:extLst>
              <a:ext uri="{28A0092B-C50C-407E-A947-70E740481C1C}">
                <a14:useLocalDpi xmlns:a14="http://schemas.microsoft.com/office/drawing/2010/main" val="0"/>
              </a:ext>
            </a:extLst>
          </a:blip>
          <a:stretch/>
        </p:blipFill>
        <p:spPr>
          <a:xfrm>
            <a:off x="6153149" y="2623279"/>
            <a:ext cx="5199061" cy="2817531"/>
          </a:xfrm>
        </p:spPr>
      </p:pic>
    </p:spTree>
    <p:extLst>
      <p:ext uri="{BB962C8B-B14F-4D97-AF65-F5344CB8AC3E}">
        <p14:creationId xmlns:p14="http://schemas.microsoft.com/office/powerpoint/2010/main" val="3930677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a:t>Interpreting the Coefficients</a:t>
            </a:r>
            <a:endParaRPr lang="en-GB"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lnSpcReduction="10000"/>
              </a:bodyPr>
              <a:lstStyle/>
              <a:p>
                <a:r>
                  <a:rPr lang="en-US" altLang="en-US" dirty="0"/>
                  <a:t>What is the equation?</a:t>
                </a:r>
              </a:p>
              <a:p>
                <a:pPr lvl="1"/>
                <a14:m>
                  <m:oMath xmlns:m="http://schemas.openxmlformats.org/officeDocument/2006/math">
                    <m:acc>
                      <m:accPr>
                        <m:chr m:val="̂"/>
                        <m:ctrlPr>
                          <a:rPr lang="en-GB" i="1">
                            <a:latin typeface="Cambria Math" panose="02040503050406030204" pitchFamily="18" charset="0"/>
                          </a:rPr>
                        </m:ctrlPr>
                      </m:accPr>
                      <m:e>
                        <m:r>
                          <a:rPr lang="en-GB">
                            <a:latin typeface="Cambria Math"/>
                          </a:rPr>
                          <m:t>𝑌</m:t>
                        </m:r>
                      </m:e>
                    </m:acc>
                    <m:r>
                      <a:rPr lang="en-GB">
                        <a:latin typeface="Cambria Math"/>
                      </a:rPr>
                      <m:t>=</m:t>
                    </m:r>
                    <m:sSub>
                      <m:sSubPr>
                        <m:ctrlPr>
                          <a:rPr lang="en-GB" i="1">
                            <a:latin typeface="Cambria Math" panose="02040503050406030204" pitchFamily="18" charset="0"/>
                          </a:rPr>
                        </m:ctrlPr>
                      </m:sSubPr>
                      <m:e>
                        <m:r>
                          <a:rPr lang="en-GB">
                            <a:latin typeface="Cambria Math"/>
                          </a:rPr>
                          <m:t>𝑏</m:t>
                        </m:r>
                      </m:e>
                      <m:sub>
                        <m:r>
                          <a:rPr lang="en-GB">
                            <a:latin typeface="Cambria Math"/>
                          </a:rPr>
                          <m:t>0</m:t>
                        </m:r>
                      </m:sub>
                    </m:sSub>
                    <m:r>
                      <a:rPr lang="en-GB">
                        <a:latin typeface="Cambria Math"/>
                      </a:rPr>
                      <m:t>+</m:t>
                    </m:r>
                    <m:sSub>
                      <m:sSubPr>
                        <m:ctrlPr>
                          <a:rPr lang="en-GB" i="1">
                            <a:latin typeface="Cambria Math" panose="02040503050406030204" pitchFamily="18" charset="0"/>
                          </a:rPr>
                        </m:ctrlPr>
                      </m:sSubPr>
                      <m:e>
                        <m:r>
                          <a:rPr lang="en-GB">
                            <a:latin typeface="Cambria Math"/>
                          </a:rPr>
                          <m:t>𝑏</m:t>
                        </m:r>
                      </m:e>
                      <m:sub>
                        <m:r>
                          <a:rPr lang="en-GB">
                            <a:latin typeface="Cambria Math"/>
                          </a:rPr>
                          <m:t>1</m:t>
                        </m:r>
                      </m:sub>
                    </m:sSub>
                    <m:sSub>
                      <m:sSubPr>
                        <m:ctrlPr>
                          <a:rPr lang="en-GB" i="1">
                            <a:latin typeface="Cambria Math" panose="02040503050406030204" pitchFamily="18" charset="0"/>
                          </a:rPr>
                        </m:ctrlPr>
                      </m:sSubPr>
                      <m:e>
                        <m:r>
                          <a:rPr lang="en-GB">
                            <a:latin typeface="Cambria Math"/>
                          </a:rPr>
                          <m:t>𝑥</m:t>
                        </m:r>
                      </m:e>
                      <m:sub>
                        <m:r>
                          <a:rPr lang="en-GB">
                            <a:latin typeface="Cambria Math"/>
                          </a:rPr>
                          <m:t>1</m:t>
                        </m:r>
                      </m:sub>
                    </m:sSub>
                    <m:r>
                      <a:rPr lang="en-GB">
                        <a:latin typeface="Cambria Math"/>
                      </a:rPr>
                      <m:t>+</m:t>
                    </m:r>
                    <m:sSub>
                      <m:sSubPr>
                        <m:ctrlPr>
                          <a:rPr lang="en-GB" i="1">
                            <a:latin typeface="Cambria Math" panose="02040503050406030204" pitchFamily="18" charset="0"/>
                          </a:rPr>
                        </m:ctrlPr>
                      </m:sSubPr>
                      <m:e>
                        <m:r>
                          <a:rPr lang="en-GB">
                            <a:latin typeface="Cambria Math"/>
                          </a:rPr>
                          <m:t>𝑏</m:t>
                        </m:r>
                      </m:e>
                      <m:sub>
                        <m:r>
                          <a:rPr lang="en-GB">
                            <a:latin typeface="Cambria Math"/>
                          </a:rPr>
                          <m:t>2</m:t>
                        </m:r>
                      </m:sub>
                    </m:sSub>
                    <m:sSub>
                      <m:sSubPr>
                        <m:ctrlPr>
                          <a:rPr lang="en-GB" i="1">
                            <a:latin typeface="Cambria Math" panose="02040503050406030204" pitchFamily="18" charset="0"/>
                          </a:rPr>
                        </m:ctrlPr>
                      </m:sSubPr>
                      <m:e>
                        <m:r>
                          <a:rPr lang="en-GB">
                            <a:latin typeface="Cambria Math"/>
                          </a:rPr>
                          <m:t>𝑥</m:t>
                        </m:r>
                      </m:e>
                      <m:sub>
                        <m:r>
                          <a:rPr lang="en-GB">
                            <a:latin typeface="Cambria Math"/>
                          </a:rPr>
                          <m:t>2</m:t>
                        </m:r>
                      </m:sub>
                    </m:sSub>
                    <m:r>
                      <a:rPr lang="en-GB">
                        <a:latin typeface="Cambria Math"/>
                      </a:rPr>
                      <m:t>+</m:t>
                    </m:r>
                    <m:sSub>
                      <m:sSubPr>
                        <m:ctrlPr>
                          <a:rPr lang="en-GB" i="1">
                            <a:latin typeface="Cambria Math" panose="02040503050406030204" pitchFamily="18" charset="0"/>
                          </a:rPr>
                        </m:ctrlPr>
                      </m:sSubPr>
                      <m:e>
                        <m:r>
                          <a:rPr lang="en-GB">
                            <a:latin typeface="Cambria Math"/>
                          </a:rPr>
                          <m:t>𝑏</m:t>
                        </m:r>
                      </m:e>
                      <m:sub>
                        <m:r>
                          <a:rPr lang="en-GB">
                            <a:latin typeface="Cambria Math"/>
                          </a:rPr>
                          <m:t>3</m:t>
                        </m:r>
                      </m:sub>
                    </m:sSub>
                    <m:sSub>
                      <m:sSubPr>
                        <m:ctrlPr>
                          <a:rPr lang="en-GB" i="1">
                            <a:latin typeface="Cambria Math" panose="02040503050406030204" pitchFamily="18" charset="0"/>
                          </a:rPr>
                        </m:ctrlPr>
                      </m:sSubPr>
                      <m:e>
                        <m:r>
                          <a:rPr lang="en-GB">
                            <a:latin typeface="Cambria Math"/>
                          </a:rPr>
                          <m:t>𝑥</m:t>
                        </m:r>
                      </m:e>
                      <m:sub>
                        <m:r>
                          <a:rPr lang="en-GB">
                            <a:latin typeface="Cambria Math"/>
                          </a:rPr>
                          <m:t>1</m:t>
                        </m:r>
                      </m:sub>
                    </m:sSub>
                    <m:sSub>
                      <m:sSubPr>
                        <m:ctrlPr>
                          <a:rPr lang="en-GB" i="1">
                            <a:latin typeface="Cambria Math" panose="02040503050406030204" pitchFamily="18" charset="0"/>
                          </a:rPr>
                        </m:ctrlPr>
                      </m:sSubPr>
                      <m:e>
                        <m:r>
                          <a:rPr lang="en-GB">
                            <a:latin typeface="Cambria Math"/>
                          </a:rPr>
                          <m:t>𝑥</m:t>
                        </m:r>
                      </m:e>
                      <m:sub>
                        <m:r>
                          <a:rPr lang="en-GB">
                            <a:latin typeface="Cambria Math"/>
                          </a:rPr>
                          <m:t>2</m:t>
                        </m:r>
                      </m:sub>
                    </m:sSub>
                  </m:oMath>
                </a14:m>
                <a:endParaRPr lang="en-US" altLang="en-US" dirty="0"/>
              </a:p>
              <a:p>
                <a:pPr lvl="1"/>
                <a:r>
                  <a:rPr lang="en-US" altLang="en-US" dirty="0"/>
                  <a:t>Pred. Sales = -275.833 + 175(Price) + 19.68(</a:t>
                </a:r>
                <a:r>
                  <a:rPr lang="en-US" altLang="en-US" dirty="0" err="1"/>
                  <a:t>Adv</a:t>
                </a:r>
                <a:r>
                  <a:rPr lang="en-US" altLang="en-US" dirty="0"/>
                  <a:t>) – 6.08(</a:t>
                </a:r>
                <a:r>
                  <a:rPr lang="en-US" altLang="en-US" dirty="0" err="1"/>
                  <a:t>Adv</a:t>
                </a:r>
                <a:r>
                  <a:rPr lang="en-US" altLang="en-US" dirty="0"/>
                  <a:t>*Price)</a:t>
                </a:r>
              </a:p>
              <a:p>
                <a:pPr lvl="4"/>
                <a:endParaRPr lang="en-US" altLang="en-US" dirty="0"/>
              </a:p>
              <a:p>
                <a:r>
                  <a:rPr lang="en-US" altLang="en-US" dirty="0"/>
                  <a:t>Change in Ŷ for Unit Change in Price</a:t>
                </a:r>
              </a:p>
              <a:p>
                <a:pPr lvl="1"/>
                <a:r>
                  <a:rPr lang="en-US" altLang="en-US" dirty="0"/>
                  <a:t>Price*175 – Price*(6.08*Advertising)</a:t>
                </a:r>
              </a:p>
              <a:p>
                <a:pPr lvl="1"/>
                <a:r>
                  <a:rPr lang="en-US" altLang="en-US" dirty="0"/>
                  <a:t>Price [ 175 – (6.08 * Advertising)]</a:t>
                </a:r>
              </a:p>
              <a:p>
                <a:pPr lvl="4"/>
                <a:endParaRPr lang="en-US" altLang="en-US" dirty="0"/>
              </a:p>
              <a:p>
                <a:r>
                  <a:rPr lang="en-US" altLang="en-US" dirty="0"/>
                  <a:t>Change in Ŷ for Unit Change in Advertising (£1000)</a:t>
                </a:r>
              </a:p>
              <a:p>
                <a:pPr lvl="1"/>
                <a:r>
                  <a:rPr lang="en-US" altLang="en-US" dirty="0" err="1"/>
                  <a:t>Adv</a:t>
                </a:r>
                <a:r>
                  <a:rPr lang="en-US" altLang="en-US" dirty="0"/>
                  <a:t>*19.68 – </a:t>
                </a:r>
                <a:r>
                  <a:rPr lang="en-US" altLang="en-US" dirty="0" err="1"/>
                  <a:t>Adv</a:t>
                </a:r>
                <a:r>
                  <a:rPr lang="en-US" altLang="en-US" dirty="0"/>
                  <a:t>*(6.08*Price)</a:t>
                </a:r>
              </a:p>
              <a:p>
                <a:pPr lvl="1"/>
                <a:r>
                  <a:rPr lang="en-US" altLang="en-US" dirty="0" err="1"/>
                  <a:t>Adv</a:t>
                </a:r>
                <a:r>
                  <a:rPr lang="en-US" altLang="en-US" dirty="0"/>
                  <a:t> [ 19.68 – (6.08 * Price)]</a:t>
                </a:r>
              </a:p>
              <a:p>
                <a:endParaRPr lang="en-GB"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3"/>
                <a:stretch>
                  <a:fillRect l="-1043" t="-3081"/>
                </a:stretch>
              </a:blipFill>
            </p:spPr>
            <p:txBody>
              <a:bodyPr/>
              <a:lstStyle/>
              <a:p>
                <a:r>
                  <a:rPr lang="en-GB">
                    <a:noFill/>
                  </a:rPr>
                  <a:t> </a:t>
                </a:r>
              </a:p>
            </p:txBody>
          </p:sp>
        </mc:Fallback>
      </mc:AlternateContent>
    </p:spTree>
    <p:extLst>
      <p:ext uri="{BB962C8B-B14F-4D97-AF65-F5344CB8AC3E}">
        <p14:creationId xmlns:p14="http://schemas.microsoft.com/office/powerpoint/2010/main" val="14436137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Note</a:t>
            </a:r>
          </a:p>
        </p:txBody>
      </p:sp>
      <p:sp>
        <p:nvSpPr>
          <p:cNvPr id="2" name="Content Placeholder 1"/>
          <p:cNvSpPr>
            <a:spLocks noGrp="1"/>
          </p:cNvSpPr>
          <p:nvPr>
            <p:ph idx="1"/>
          </p:nvPr>
        </p:nvSpPr>
        <p:spPr/>
        <p:txBody>
          <a:bodyPr/>
          <a:lstStyle/>
          <a:p>
            <a:r>
              <a:rPr lang="en-GB" dirty="0"/>
              <a:t>If the interaction term is significant</a:t>
            </a:r>
          </a:p>
          <a:p>
            <a:pPr lvl="1"/>
            <a:r>
              <a:rPr lang="en-GB" dirty="0"/>
              <a:t>Leave components (main effects) in estimated model</a:t>
            </a:r>
          </a:p>
          <a:p>
            <a:pPr lvl="1"/>
            <a:r>
              <a:rPr lang="en-GB" dirty="0"/>
              <a:t>Even if not significant</a:t>
            </a:r>
          </a:p>
          <a:p>
            <a:pPr lvl="1"/>
            <a:endParaRPr lang="en-GB" dirty="0"/>
          </a:p>
          <a:p>
            <a:r>
              <a:rPr lang="en-GB" dirty="0"/>
              <a:t>If interaction term is not significant</a:t>
            </a:r>
          </a:p>
          <a:p>
            <a:pPr lvl="1"/>
            <a:r>
              <a:rPr lang="en-GB" dirty="0"/>
              <a:t>Delete from model and re-estimate</a:t>
            </a:r>
          </a:p>
          <a:p>
            <a:pPr lvl="1"/>
            <a:r>
              <a:rPr lang="en-GB" dirty="0"/>
              <a:t>Include only significant components main effects</a:t>
            </a:r>
          </a:p>
        </p:txBody>
      </p:sp>
    </p:spTree>
    <p:extLst>
      <p:ext uri="{BB962C8B-B14F-4D97-AF65-F5344CB8AC3E}">
        <p14:creationId xmlns:p14="http://schemas.microsoft.com/office/powerpoint/2010/main" val="42279856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What’s Next?</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8249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Problems in Regression</a:t>
            </a:r>
            <a:endParaRPr lang="en-GB" dirty="0"/>
          </a:p>
        </p:txBody>
      </p:sp>
      <p:sp>
        <p:nvSpPr>
          <p:cNvPr id="5" name="Text Placeholder 4"/>
          <p:cNvSpPr>
            <a:spLocks noGrp="1"/>
          </p:cNvSpPr>
          <p:nvPr>
            <p:ph type="body" idx="1"/>
          </p:nvPr>
        </p:nvSpPr>
        <p:spPr/>
        <p:txBody>
          <a:bodyPr/>
          <a:lstStyle/>
          <a:p>
            <a:r>
              <a:rPr lang="en-GB"/>
              <a:t>Outliers</a:t>
            </a:r>
            <a:endParaRPr lang="en-GB" dirty="0"/>
          </a:p>
        </p:txBody>
      </p:sp>
    </p:spTree>
    <p:extLst>
      <p:ext uri="{BB962C8B-B14F-4D97-AF65-F5344CB8AC3E}">
        <p14:creationId xmlns:p14="http://schemas.microsoft.com/office/powerpoint/2010/main" val="523514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72" name="Rectangle 40"/>
          <p:cNvSpPr>
            <a:spLocks noGrp="1" noChangeArrowheads="1"/>
          </p:cNvSpPr>
          <p:nvPr>
            <p:ph type="title"/>
          </p:nvPr>
        </p:nvSpPr>
        <p:spPr/>
        <p:txBody>
          <a:bodyPr/>
          <a:lstStyle/>
          <a:p>
            <a:r>
              <a:rPr lang="en-US" altLang="en-US"/>
              <a:t>Problem: Outliers</a:t>
            </a:r>
          </a:p>
        </p:txBody>
      </p:sp>
      <p:pic>
        <p:nvPicPr>
          <p:cNvPr id="178" name="Picture 43"/>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211023" y="1773238"/>
            <a:ext cx="3801205"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2" name="Content Placeholder 1"/>
          <p:cNvGraphicFramePr>
            <a:graphicFrameLocks noGrp="1"/>
          </p:cNvGraphicFramePr>
          <p:nvPr>
            <p:ph sz="quarter" idx="14"/>
          </p:nvPr>
        </p:nvGraphicFramePr>
        <p:xfrm>
          <a:off x="6169025" y="1773238"/>
          <a:ext cx="3803650" cy="4343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64977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84" name="Rectangle 8"/>
          <p:cNvSpPr>
            <a:spLocks noGrp="1" noChangeArrowheads="1"/>
          </p:cNvSpPr>
          <p:nvPr>
            <p:ph type="title"/>
          </p:nvPr>
        </p:nvSpPr>
        <p:spPr/>
        <p:txBody>
          <a:bodyPr/>
          <a:lstStyle/>
          <a:p>
            <a:r>
              <a:rPr lang="en-US" altLang="en-US"/>
              <a:t>Residual Analysis</a:t>
            </a:r>
          </a:p>
        </p:txBody>
      </p:sp>
      <p:sp>
        <p:nvSpPr>
          <p:cNvPr id="510985" name="Rectangle 9"/>
          <p:cNvSpPr>
            <a:spLocks noGrp="1" noChangeArrowheads="1"/>
          </p:cNvSpPr>
          <p:nvPr>
            <p:ph sz="quarter" idx="13"/>
          </p:nvPr>
        </p:nvSpPr>
        <p:spPr>
          <a:prstGeom prst="rect">
            <a:avLst/>
          </a:prstGeom>
        </p:spPr>
        <p:txBody>
          <a:bodyPr>
            <a:normAutofit/>
          </a:bodyPr>
          <a:lstStyle/>
          <a:p>
            <a:r>
              <a:rPr lang="en-US" altLang="en-US"/>
              <a:t>Open Bank Data 2.sav</a:t>
            </a:r>
          </a:p>
          <a:p>
            <a:pPr lvl="3"/>
            <a:endParaRPr lang="en-US" altLang="en-US"/>
          </a:p>
          <a:p>
            <a:r>
              <a:rPr lang="en-US" altLang="en-US"/>
              <a:t>Rerun the regression</a:t>
            </a:r>
          </a:p>
          <a:p>
            <a:pPr lvl="1"/>
            <a:r>
              <a:rPr lang="en-US" altLang="en-US"/>
              <a:t>Female</a:t>
            </a:r>
          </a:p>
          <a:p>
            <a:pPr lvl="1"/>
            <a:r>
              <a:rPr lang="en-US" altLang="en-US"/>
              <a:t>Yrs at Bank</a:t>
            </a:r>
          </a:p>
          <a:p>
            <a:pPr lvl="4"/>
            <a:endParaRPr lang="en-US" altLang="en-US"/>
          </a:p>
          <a:p>
            <a:r>
              <a:rPr lang="en-US" altLang="en-US"/>
              <a:t>Select Statistics box</a:t>
            </a:r>
          </a:p>
          <a:p>
            <a:pPr lvl="1"/>
            <a:r>
              <a:rPr lang="en-US" altLang="en-US"/>
              <a:t>Click Statistics Box</a:t>
            </a:r>
          </a:p>
          <a:p>
            <a:pPr lvl="1"/>
            <a:r>
              <a:rPr lang="en-US" altLang="en-US"/>
              <a:t>Under Residuals</a:t>
            </a:r>
          </a:p>
          <a:p>
            <a:pPr lvl="1"/>
            <a:r>
              <a:rPr lang="en-US" altLang="en-US"/>
              <a:t>Select Casewise Diagnostics</a:t>
            </a:r>
            <a:endParaRPr lang="en-US" altLang="en-US" dirty="0"/>
          </a:p>
        </p:txBody>
      </p:sp>
      <p:pic>
        <p:nvPicPr>
          <p:cNvPr id="6146" name="Picture 2"/>
          <p:cNvPicPr>
            <a:picLocks noGrp="1" noChangeAspect="1" noChangeArrowheads="1"/>
          </p:cNvPicPr>
          <p:nvPr>
            <p:ph sz="quarter" idx="14"/>
          </p:nvPr>
        </p:nvPicPr>
        <p:blipFill>
          <a:blip r:embed="rId3" cstate="print">
            <a:extLst>
              <a:ext uri="{28A0092B-C50C-407E-A947-70E740481C1C}">
                <a14:useLocalDpi xmlns:a14="http://schemas.microsoft.com/office/drawing/2010/main" val="0"/>
              </a:ext>
            </a:extLst>
          </a:blip>
          <a:stretch>
            <a:fillRect/>
          </a:stretch>
        </p:blipFill>
        <p:spPr bwMode="auto">
          <a:xfrm>
            <a:off x="5696263" y="1772816"/>
            <a:ext cx="5366478" cy="4058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1474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a:t>Regression Output</a:t>
            </a:r>
            <a:endParaRPr lang="en-GB" dirty="0"/>
          </a:p>
        </p:txBody>
      </p:sp>
      <p:pic>
        <p:nvPicPr>
          <p:cNvPr id="1026"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tretch/>
        </p:blipFill>
        <p:spPr>
          <a:xfrm>
            <a:off x="1004341" y="1891235"/>
            <a:ext cx="9019424" cy="4022725"/>
          </a:xfrm>
        </p:spPr>
      </p:pic>
      <p:sp>
        <p:nvSpPr>
          <p:cNvPr id="5" name="Oval 4"/>
          <p:cNvSpPr/>
          <p:nvPr/>
        </p:nvSpPr>
        <p:spPr>
          <a:xfrm>
            <a:off x="1794005" y="4832176"/>
            <a:ext cx="3888432" cy="12961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9797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Assessment</a:t>
            </a:r>
            <a:endParaRPr lang="en-GB" dirty="0"/>
          </a:p>
        </p:txBody>
      </p:sp>
      <p:graphicFrame>
        <p:nvGraphicFramePr>
          <p:cNvPr id="4" name="Content Placeholder 3"/>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576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2" name="Rectangle 4"/>
          <p:cNvSpPr>
            <a:spLocks noGrp="1" noChangeArrowheads="1"/>
          </p:cNvSpPr>
          <p:nvPr>
            <p:ph type="title"/>
          </p:nvPr>
        </p:nvSpPr>
        <p:spPr>
          <a:xfrm>
            <a:off x="2152650" y="278862"/>
            <a:ext cx="7886700" cy="1325563"/>
          </a:xfrm>
        </p:spPr>
        <p:txBody>
          <a:bodyPr/>
          <a:lstStyle/>
          <a:p>
            <a:r>
              <a:rPr lang="en-US" altLang="en-US" dirty="0"/>
              <a:t>Residuals (Errors)</a:t>
            </a:r>
          </a:p>
        </p:txBody>
      </p:sp>
      <p:pic>
        <p:nvPicPr>
          <p:cNvPr id="819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608013" y="1846264"/>
            <a:ext cx="5020424" cy="4022725"/>
          </a:xfrm>
        </p:spPr>
      </p:pic>
      <p:grpSp>
        <p:nvGrpSpPr>
          <p:cNvPr id="2" name="Group 1"/>
          <p:cNvGrpSpPr/>
          <p:nvPr/>
        </p:nvGrpSpPr>
        <p:grpSpPr>
          <a:xfrm>
            <a:off x="7553300" y="4587719"/>
            <a:ext cx="685800" cy="613404"/>
            <a:chOff x="3208361" y="2506444"/>
            <a:chExt cx="685800" cy="613404"/>
          </a:xfrm>
        </p:grpSpPr>
        <p:sp>
          <p:nvSpPr>
            <p:cNvPr id="514055" name="Text Box 7"/>
            <p:cNvSpPr txBox="1">
              <a:spLocks noChangeArrowheads="1"/>
            </p:cNvSpPr>
            <p:nvPr/>
          </p:nvSpPr>
          <p:spPr bwMode="auto">
            <a:xfrm>
              <a:off x="3208361" y="2506444"/>
              <a:ext cx="685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600" b="1" dirty="0">
                  <a:solidFill>
                    <a:schemeClr val="accent1"/>
                  </a:solidFill>
                </a:rPr>
                <a:t>208</a:t>
              </a:r>
            </a:p>
          </p:txBody>
        </p:sp>
        <p:sp>
          <p:nvSpPr>
            <p:cNvPr id="514056" name="Line 8"/>
            <p:cNvSpPr>
              <a:spLocks noChangeShapeType="1"/>
            </p:cNvSpPr>
            <p:nvPr/>
          </p:nvSpPr>
          <p:spPr bwMode="auto">
            <a:xfrm>
              <a:off x="3511581" y="2794830"/>
              <a:ext cx="0" cy="325018"/>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nvGrpSpPr>
          <p:cNvPr id="514063" name="Group 15"/>
          <p:cNvGrpSpPr>
            <a:grpSpLocks/>
          </p:cNvGrpSpPr>
          <p:nvPr/>
        </p:nvGrpSpPr>
        <p:grpSpPr bwMode="auto">
          <a:xfrm>
            <a:off x="7896200" y="1865602"/>
            <a:ext cx="1636918" cy="338138"/>
            <a:chOff x="2400" y="1200"/>
            <a:chExt cx="925" cy="213"/>
          </a:xfrm>
        </p:grpSpPr>
        <p:sp>
          <p:nvSpPr>
            <p:cNvPr id="514064" name="Text Box 16"/>
            <p:cNvSpPr txBox="1">
              <a:spLocks noChangeArrowheads="1"/>
            </p:cNvSpPr>
            <p:nvPr/>
          </p:nvSpPr>
          <p:spPr bwMode="auto">
            <a:xfrm>
              <a:off x="2640" y="1200"/>
              <a:ext cx="685"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600" b="1" dirty="0">
                  <a:solidFill>
                    <a:schemeClr val="accent1"/>
                  </a:solidFill>
                </a:rPr>
                <a:t>204 &amp; 205</a:t>
              </a:r>
            </a:p>
          </p:txBody>
        </p:sp>
        <p:sp>
          <p:nvSpPr>
            <p:cNvPr id="514065" name="Line 17"/>
            <p:cNvSpPr>
              <a:spLocks noChangeShapeType="1"/>
            </p:cNvSpPr>
            <p:nvPr/>
          </p:nvSpPr>
          <p:spPr bwMode="auto">
            <a:xfrm flipH="1">
              <a:off x="2400" y="1344"/>
              <a:ext cx="240" cy="48"/>
            </a:xfrm>
            <a:prstGeom prst="line">
              <a:avLst/>
            </a:prstGeom>
            <a:noFill/>
            <a:ln w="2857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Tree>
    <p:extLst>
      <p:ext uri="{BB962C8B-B14F-4D97-AF65-F5344CB8AC3E}">
        <p14:creationId xmlns:p14="http://schemas.microsoft.com/office/powerpoint/2010/main" val="716576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64" name="Rectangle 12"/>
          <p:cNvSpPr>
            <a:spLocks noGrp="1" noChangeArrowheads="1"/>
          </p:cNvSpPr>
          <p:nvPr>
            <p:ph type="title"/>
          </p:nvPr>
        </p:nvSpPr>
        <p:spPr/>
        <p:txBody>
          <a:bodyPr/>
          <a:lstStyle/>
          <a:p>
            <a:r>
              <a:rPr lang="en-US" altLang="en-US" dirty="0"/>
              <a:t>Problem: Outliers</a:t>
            </a:r>
            <a:endParaRPr lang="en-US" altLang="en-US" dirty="0">
              <a:solidFill>
                <a:schemeClr val="tx1"/>
              </a:solidFill>
            </a:endParaRPr>
          </a:p>
        </p:txBody>
      </p:sp>
      <p:graphicFrame>
        <p:nvGraphicFramePr>
          <p:cNvPr id="7" name="Content Placeholder 6"/>
          <p:cNvGraphicFramePr>
            <a:graphicFrameLocks noGrp="1"/>
          </p:cNvGraphicFramePr>
          <p:nvPr>
            <p:ph sz="quarter" idx="13"/>
          </p:nvPr>
        </p:nvGraphicFramePr>
        <p:xfrm>
          <a:off x="2209801" y="1773238"/>
          <a:ext cx="8218499" cy="1752600"/>
        </p:xfrm>
        <a:graphic>
          <a:graphicData uri="http://schemas.openxmlformats.org/drawingml/2006/table">
            <a:tbl>
              <a:tblPr firstRow="1" bandRow="1">
                <a:tableStyleId>{21E4AEA4-8DFA-4A89-87EB-49C32662AFE0}</a:tableStyleId>
              </a:tblPr>
              <a:tblGrid>
                <a:gridCol w="779961">
                  <a:extLst>
                    <a:ext uri="{9D8B030D-6E8A-4147-A177-3AD203B41FA5}">
                      <a16:colId xmlns:a16="http://schemas.microsoft.com/office/drawing/2014/main" val="20000"/>
                    </a:ext>
                  </a:extLst>
                </a:gridCol>
                <a:gridCol w="899164">
                  <a:extLst>
                    <a:ext uri="{9D8B030D-6E8A-4147-A177-3AD203B41FA5}">
                      <a16:colId xmlns:a16="http://schemas.microsoft.com/office/drawing/2014/main" val="20001"/>
                    </a:ext>
                  </a:extLst>
                </a:gridCol>
                <a:gridCol w="980909">
                  <a:extLst>
                    <a:ext uri="{9D8B030D-6E8A-4147-A177-3AD203B41FA5}">
                      <a16:colId xmlns:a16="http://schemas.microsoft.com/office/drawing/2014/main" val="20002"/>
                    </a:ext>
                  </a:extLst>
                </a:gridCol>
                <a:gridCol w="899164">
                  <a:extLst>
                    <a:ext uri="{9D8B030D-6E8A-4147-A177-3AD203B41FA5}">
                      <a16:colId xmlns:a16="http://schemas.microsoft.com/office/drawing/2014/main" val="20003"/>
                    </a:ext>
                  </a:extLst>
                </a:gridCol>
                <a:gridCol w="817421">
                  <a:extLst>
                    <a:ext uri="{9D8B030D-6E8A-4147-A177-3AD203B41FA5}">
                      <a16:colId xmlns:a16="http://schemas.microsoft.com/office/drawing/2014/main" val="20004"/>
                    </a:ext>
                  </a:extLst>
                </a:gridCol>
                <a:gridCol w="1102386">
                  <a:extLst>
                    <a:ext uri="{9D8B030D-6E8A-4147-A177-3AD203B41FA5}">
                      <a16:colId xmlns:a16="http://schemas.microsoft.com/office/drawing/2014/main" val="20005"/>
                    </a:ext>
                  </a:extLst>
                </a:gridCol>
                <a:gridCol w="777681">
                  <a:extLst>
                    <a:ext uri="{9D8B030D-6E8A-4147-A177-3AD203B41FA5}">
                      <a16:colId xmlns:a16="http://schemas.microsoft.com/office/drawing/2014/main" val="20006"/>
                    </a:ext>
                  </a:extLst>
                </a:gridCol>
                <a:gridCol w="817421">
                  <a:extLst>
                    <a:ext uri="{9D8B030D-6E8A-4147-A177-3AD203B41FA5}">
                      <a16:colId xmlns:a16="http://schemas.microsoft.com/office/drawing/2014/main" val="20007"/>
                    </a:ext>
                  </a:extLst>
                </a:gridCol>
                <a:gridCol w="1144392">
                  <a:extLst>
                    <a:ext uri="{9D8B030D-6E8A-4147-A177-3AD203B41FA5}">
                      <a16:colId xmlns:a16="http://schemas.microsoft.com/office/drawing/2014/main" val="20008"/>
                    </a:ext>
                  </a:extLst>
                </a:gridCol>
              </a:tblGrid>
              <a:tr h="370840">
                <a:tc>
                  <a:txBody>
                    <a:bodyPr/>
                    <a:lstStyle/>
                    <a:p>
                      <a:pPr algn="ctr"/>
                      <a:r>
                        <a:rPr lang="en-GB" dirty="0" err="1"/>
                        <a:t>Emp</a:t>
                      </a:r>
                      <a:endParaRPr lang="en-GB" dirty="0"/>
                    </a:p>
                  </a:txBody>
                  <a:tcPr marL="98088" marR="98088" anchor="ctr"/>
                </a:tc>
                <a:tc>
                  <a:txBody>
                    <a:bodyPr/>
                    <a:lstStyle/>
                    <a:p>
                      <a:pPr algn="ctr"/>
                      <a:r>
                        <a:rPr lang="en-GB" dirty="0"/>
                        <a:t>Edu Level</a:t>
                      </a:r>
                    </a:p>
                  </a:txBody>
                  <a:tcPr marL="98088" marR="98088" anchor="ctr"/>
                </a:tc>
                <a:tc>
                  <a:txBody>
                    <a:bodyPr/>
                    <a:lstStyle/>
                    <a:p>
                      <a:pPr algn="ctr"/>
                      <a:r>
                        <a:rPr lang="en-GB" dirty="0"/>
                        <a:t>Job Grade</a:t>
                      </a:r>
                    </a:p>
                  </a:txBody>
                  <a:tcPr marL="98088" marR="98088" anchor="ctr"/>
                </a:tc>
                <a:tc>
                  <a:txBody>
                    <a:bodyPr/>
                    <a:lstStyle/>
                    <a:p>
                      <a:pPr algn="ctr"/>
                      <a:r>
                        <a:rPr lang="en-GB" dirty="0" err="1"/>
                        <a:t>Yr</a:t>
                      </a:r>
                      <a:r>
                        <a:rPr lang="en-GB" dirty="0"/>
                        <a:t> Hired</a:t>
                      </a:r>
                    </a:p>
                  </a:txBody>
                  <a:tcPr marL="98088" marR="98088" anchor="ctr"/>
                </a:tc>
                <a:tc>
                  <a:txBody>
                    <a:bodyPr/>
                    <a:lstStyle/>
                    <a:p>
                      <a:pPr algn="ctr"/>
                      <a:r>
                        <a:rPr lang="en-GB" dirty="0" err="1"/>
                        <a:t>Yr</a:t>
                      </a:r>
                      <a:r>
                        <a:rPr lang="en-GB" dirty="0"/>
                        <a:t> Born</a:t>
                      </a:r>
                    </a:p>
                  </a:txBody>
                  <a:tcPr marL="98088" marR="98088" anchor="ctr"/>
                </a:tc>
                <a:tc>
                  <a:txBody>
                    <a:bodyPr/>
                    <a:lstStyle/>
                    <a:p>
                      <a:pPr algn="ctr"/>
                      <a:r>
                        <a:rPr lang="en-GB" dirty="0"/>
                        <a:t>Gender</a:t>
                      </a:r>
                    </a:p>
                  </a:txBody>
                  <a:tcPr marL="98088" marR="98088" anchor="ctr"/>
                </a:tc>
                <a:tc>
                  <a:txBody>
                    <a:bodyPr/>
                    <a:lstStyle/>
                    <a:p>
                      <a:pPr algn="ctr"/>
                      <a:r>
                        <a:rPr lang="en-GB" dirty="0" err="1"/>
                        <a:t>Yrs</a:t>
                      </a:r>
                      <a:r>
                        <a:rPr lang="en-GB" dirty="0"/>
                        <a:t> Prior</a:t>
                      </a:r>
                    </a:p>
                  </a:txBody>
                  <a:tcPr marL="98088" marR="98088" anchor="ctr"/>
                </a:tc>
                <a:tc>
                  <a:txBody>
                    <a:bodyPr/>
                    <a:lstStyle/>
                    <a:p>
                      <a:pPr algn="ctr"/>
                      <a:r>
                        <a:rPr lang="en-GB" dirty="0"/>
                        <a:t>PC Job</a:t>
                      </a:r>
                    </a:p>
                  </a:txBody>
                  <a:tcPr marL="98088" marR="98088" anchor="ctr"/>
                </a:tc>
                <a:tc>
                  <a:txBody>
                    <a:bodyPr/>
                    <a:lstStyle/>
                    <a:p>
                      <a:pPr algn="ctr"/>
                      <a:r>
                        <a:rPr lang="en-GB" dirty="0"/>
                        <a:t>Salary</a:t>
                      </a:r>
                    </a:p>
                  </a:txBody>
                  <a:tcPr marL="98088" marR="98088" anchor="ctr"/>
                </a:tc>
                <a:extLst>
                  <a:ext uri="{0D108BD9-81ED-4DB2-BD59-A6C34878D82A}">
                    <a16:rowId xmlns:a16="http://schemas.microsoft.com/office/drawing/2014/main" val="10000"/>
                  </a:ext>
                </a:extLst>
              </a:tr>
              <a:tr h="370840">
                <a:tc>
                  <a:txBody>
                    <a:bodyPr/>
                    <a:lstStyle/>
                    <a:p>
                      <a:pPr algn="ctr"/>
                      <a:r>
                        <a:rPr lang="en-GB"/>
                        <a:t>204</a:t>
                      </a:r>
                      <a:endParaRPr lang="en-GB" dirty="0"/>
                    </a:p>
                  </a:txBody>
                  <a:tcPr marL="98088" marR="98088" anchor="ctr"/>
                </a:tc>
                <a:tc>
                  <a:txBody>
                    <a:bodyPr/>
                    <a:lstStyle/>
                    <a:p>
                      <a:pPr algn="ctr"/>
                      <a:r>
                        <a:rPr lang="en-GB" dirty="0"/>
                        <a:t>3</a:t>
                      </a:r>
                    </a:p>
                  </a:txBody>
                  <a:tcPr marL="98088" marR="98088" anchor="ctr"/>
                </a:tc>
                <a:tc>
                  <a:txBody>
                    <a:bodyPr/>
                    <a:lstStyle/>
                    <a:p>
                      <a:pPr algn="ctr"/>
                      <a:r>
                        <a:rPr lang="en-GB" dirty="0"/>
                        <a:t>6</a:t>
                      </a:r>
                    </a:p>
                  </a:txBody>
                  <a:tcPr marL="98088" marR="98088" anchor="ctr"/>
                </a:tc>
                <a:tc>
                  <a:txBody>
                    <a:bodyPr/>
                    <a:lstStyle/>
                    <a:p>
                      <a:pPr algn="ctr"/>
                      <a:r>
                        <a:rPr lang="en-GB" dirty="0"/>
                        <a:t>1981</a:t>
                      </a:r>
                    </a:p>
                  </a:txBody>
                  <a:tcPr marL="98088" marR="98088" anchor="ctr"/>
                </a:tc>
                <a:tc>
                  <a:txBody>
                    <a:bodyPr/>
                    <a:lstStyle/>
                    <a:p>
                      <a:pPr algn="ctr"/>
                      <a:r>
                        <a:rPr lang="en-GB" dirty="0"/>
                        <a:t>1955</a:t>
                      </a:r>
                    </a:p>
                  </a:txBody>
                  <a:tcPr marL="98088" marR="98088" anchor="ctr"/>
                </a:tc>
                <a:tc>
                  <a:txBody>
                    <a:bodyPr/>
                    <a:lstStyle/>
                    <a:p>
                      <a:pPr algn="ctr"/>
                      <a:r>
                        <a:rPr lang="en-GB" dirty="0"/>
                        <a:t>Male</a:t>
                      </a:r>
                    </a:p>
                  </a:txBody>
                  <a:tcPr marL="98088" marR="98088" anchor="ctr"/>
                </a:tc>
                <a:tc>
                  <a:txBody>
                    <a:bodyPr/>
                    <a:lstStyle/>
                    <a:p>
                      <a:pPr algn="ctr"/>
                      <a:r>
                        <a:rPr lang="en-GB" dirty="0"/>
                        <a:t>0</a:t>
                      </a:r>
                    </a:p>
                  </a:txBody>
                  <a:tcPr marL="98088" marR="98088" anchor="ctr"/>
                </a:tc>
                <a:tc>
                  <a:txBody>
                    <a:bodyPr/>
                    <a:lstStyle/>
                    <a:p>
                      <a:pPr algn="ctr"/>
                      <a:r>
                        <a:rPr lang="en-GB" dirty="0"/>
                        <a:t>No</a:t>
                      </a:r>
                    </a:p>
                  </a:txBody>
                  <a:tcPr marL="98088" marR="98088" anchor="ctr"/>
                </a:tc>
                <a:tc>
                  <a:txBody>
                    <a:bodyPr/>
                    <a:lstStyle/>
                    <a:p>
                      <a:pPr algn="ctr"/>
                      <a:r>
                        <a:rPr lang="en-GB" dirty="0"/>
                        <a:t>95</a:t>
                      </a:r>
                    </a:p>
                  </a:txBody>
                  <a:tcPr marL="98088" marR="98088" anchor="ctr"/>
                </a:tc>
                <a:extLst>
                  <a:ext uri="{0D108BD9-81ED-4DB2-BD59-A6C34878D82A}">
                    <a16:rowId xmlns:a16="http://schemas.microsoft.com/office/drawing/2014/main" val="10001"/>
                  </a:ext>
                </a:extLst>
              </a:tr>
              <a:tr h="370840">
                <a:tc>
                  <a:txBody>
                    <a:bodyPr/>
                    <a:lstStyle/>
                    <a:p>
                      <a:pPr algn="ctr"/>
                      <a:r>
                        <a:rPr lang="en-GB"/>
                        <a:t>205</a:t>
                      </a:r>
                      <a:endParaRPr lang="en-GB" dirty="0"/>
                    </a:p>
                  </a:txBody>
                  <a:tcPr marL="98088" marR="98088" anchor="ctr"/>
                </a:tc>
                <a:tc>
                  <a:txBody>
                    <a:bodyPr/>
                    <a:lstStyle/>
                    <a:p>
                      <a:pPr algn="ctr"/>
                      <a:r>
                        <a:rPr lang="en-GB" dirty="0"/>
                        <a:t>5</a:t>
                      </a:r>
                    </a:p>
                  </a:txBody>
                  <a:tcPr marL="98088" marR="98088" anchor="ctr"/>
                </a:tc>
                <a:tc>
                  <a:txBody>
                    <a:bodyPr/>
                    <a:lstStyle/>
                    <a:p>
                      <a:pPr algn="ctr"/>
                      <a:r>
                        <a:rPr lang="en-GB" dirty="0"/>
                        <a:t>6</a:t>
                      </a:r>
                    </a:p>
                  </a:txBody>
                  <a:tcPr marL="98088" marR="98088" anchor="ctr"/>
                </a:tc>
                <a:tc>
                  <a:txBody>
                    <a:bodyPr/>
                    <a:lstStyle/>
                    <a:p>
                      <a:pPr algn="ctr"/>
                      <a:r>
                        <a:rPr lang="en-GB" dirty="0"/>
                        <a:t>1979</a:t>
                      </a:r>
                    </a:p>
                  </a:txBody>
                  <a:tcPr marL="98088" marR="98088" anchor="ctr"/>
                </a:tc>
                <a:tc>
                  <a:txBody>
                    <a:bodyPr/>
                    <a:lstStyle/>
                    <a:p>
                      <a:pPr algn="ctr"/>
                      <a:r>
                        <a:rPr lang="en-GB" dirty="0"/>
                        <a:t>1954</a:t>
                      </a:r>
                    </a:p>
                  </a:txBody>
                  <a:tcPr marL="98088" marR="98088" anchor="ctr"/>
                </a:tc>
                <a:tc>
                  <a:txBody>
                    <a:bodyPr/>
                    <a:lstStyle/>
                    <a:p>
                      <a:pPr algn="ctr"/>
                      <a:r>
                        <a:rPr lang="en-GB" dirty="0"/>
                        <a:t>Male</a:t>
                      </a:r>
                    </a:p>
                  </a:txBody>
                  <a:tcPr marL="98088" marR="98088" anchor="ctr"/>
                </a:tc>
                <a:tc>
                  <a:txBody>
                    <a:bodyPr/>
                    <a:lstStyle/>
                    <a:p>
                      <a:pPr algn="ctr"/>
                      <a:r>
                        <a:rPr lang="en-GB" dirty="0"/>
                        <a:t>0</a:t>
                      </a:r>
                    </a:p>
                  </a:txBody>
                  <a:tcPr marL="98088" marR="98088" anchor="ctr"/>
                </a:tc>
                <a:tc>
                  <a:txBody>
                    <a:bodyPr/>
                    <a:lstStyle/>
                    <a:p>
                      <a:pPr algn="ctr"/>
                      <a:r>
                        <a:rPr lang="en-GB" dirty="0"/>
                        <a:t>No</a:t>
                      </a:r>
                    </a:p>
                  </a:txBody>
                  <a:tcPr marL="98088" marR="98088" anchor="ctr"/>
                </a:tc>
                <a:tc>
                  <a:txBody>
                    <a:bodyPr/>
                    <a:lstStyle/>
                    <a:p>
                      <a:pPr algn="ctr"/>
                      <a:r>
                        <a:rPr lang="en-GB" dirty="0"/>
                        <a:t>97</a:t>
                      </a:r>
                    </a:p>
                  </a:txBody>
                  <a:tcPr marL="98088" marR="98088" anchor="ctr"/>
                </a:tc>
                <a:extLst>
                  <a:ext uri="{0D108BD9-81ED-4DB2-BD59-A6C34878D82A}">
                    <a16:rowId xmlns:a16="http://schemas.microsoft.com/office/drawing/2014/main" val="10002"/>
                  </a:ext>
                </a:extLst>
              </a:tr>
              <a:tr h="370840">
                <a:tc>
                  <a:txBody>
                    <a:bodyPr/>
                    <a:lstStyle/>
                    <a:p>
                      <a:pPr algn="ctr"/>
                      <a:r>
                        <a:rPr lang="en-GB" dirty="0"/>
                        <a:t>208</a:t>
                      </a:r>
                    </a:p>
                  </a:txBody>
                  <a:tcPr marL="98088" marR="98088" anchor="ctr"/>
                </a:tc>
                <a:tc>
                  <a:txBody>
                    <a:bodyPr/>
                    <a:lstStyle/>
                    <a:p>
                      <a:pPr algn="ctr"/>
                      <a:r>
                        <a:rPr lang="en-GB" dirty="0"/>
                        <a:t>5</a:t>
                      </a:r>
                    </a:p>
                  </a:txBody>
                  <a:tcPr marL="98088" marR="98088" anchor="ctr"/>
                </a:tc>
                <a:tc>
                  <a:txBody>
                    <a:bodyPr/>
                    <a:lstStyle/>
                    <a:p>
                      <a:pPr algn="ctr"/>
                      <a:r>
                        <a:rPr lang="en-GB" dirty="0"/>
                        <a:t>6</a:t>
                      </a:r>
                    </a:p>
                  </a:txBody>
                  <a:tcPr marL="98088" marR="98088" anchor="ctr"/>
                </a:tc>
                <a:tc>
                  <a:txBody>
                    <a:bodyPr/>
                    <a:lstStyle/>
                    <a:p>
                      <a:pPr algn="ctr"/>
                      <a:r>
                        <a:rPr lang="en-GB" dirty="0"/>
                        <a:t>1982</a:t>
                      </a:r>
                    </a:p>
                  </a:txBody>
                  <a:tcPr marL="98088" marR="98088" anchor="ctr"/>
                </a:tc>
                <a:tc>
                  <a:txBody>
                    <a:bodyPr/>
                    <a:lstStyle/>
                    <a:p>
                      <a:pPr algn="ctr"/>
                      <a:r>
                        <a:rPr lang="en-GB" dirty="0"/>
                        <a:t>1953</a:t>
                      </a:r>
                    </a:p>
                  </a:txBody>
                  <a:tcPr marL="98088" marR="98088" anchor="ctr"/>
                </a:tc>
                <a:tc>
                  <a:txBody>
                    <a:bodyPr/>
                    <a:lstStyle/>
                    <a:p>
                      <a:pPr algn="ctr"/>
                      <a:r>
                        <a:rPr lang="en-GB" dirty="0"/>
                        <a:t>Female</a:t>
                      </a:r>
                    </a:p>
                  </a:txBody>
                  <a:tcPr marL="98088" marR="98088" anchor="ctr"/>
                </a:tc>
                <a:tc>
                  <a:txBody>
                    <a:bodyPr/>
                    <a:lstStyle/>
                    <a:p>
                      <a:pPr algn="ctr"/>
                      <a:r>
                        <a:rPr lang="en-GB" dirty="0"/>
                        <a:t>0</a:t>
                      </a:r>
                    </a:p>
                  </a:txBody>
                  <a:tcPr marL="98088" marR="98088" anchor="ctr"/>
                </a:tc>
                <a:tc>
                  <a:txBody>
                    <a:bodyPr/>
                    <a:lstStyle/>
                    <a:p>
                      <a:pPr algn="ctr"/>
                      <a:r>
                        <a:rPr lang="en-GB" dirty="0"/>
                        <a:t>No</a:t>
                      </a:r>
                    </a:p>
                  </a:txBody>
                  <a:tcPr marL="98088" marR="98088" anchor="ctr"/>
                </a:tc>
                <a:tc>
                  <a:txBody>
                    <a:bodyPr/>
                    <a:lstStyle/>
                    <a:p>
                      <a:pPr algn="ctr"/>
                      <a:r>
                        <a:rPr lang="en-GB" dirty="0"/>
                        <a:t>30</a:t>
                      </a:r>
                    </a:p>
                  </a:txBody>
                  <a:tcPr marL="98088" marR="98088" anchor="ctr"/>
                </a:tc>
                <a:extLst>
                  <a:ext uri="{0D108BD9-81ED-4DB2-BD59-A6C34878D82A}">
                    <a16:rowId xmlns:a16="http://schemas.microsoft.com/office/drawing/2014/main" val="10003"/>
                  </a:ext>
                </a:extLst>
              </a:tr>
            </a:tbl>
          </a:graphicData>
        </a:graphic>
      </p:graphicFrame>
      <p:sp>
        <p:nvSpPr>
          <p:cNvPr id="9" name="Content Placeholder 8"/>
          <p:cNvSpPr>
            <a:spLocks noGrp="1"/>
          </p:cNvSpPr>
          <p:nvPr>
            <p:ph sz="quarter" idx="14"/>
          </p:nvPr>
        </p:nvSpPr>
        <p:spPr>
          <a:xfrm>
            <a:off x="2231523" y="3573016"/>
            <a:ext cx="7741533" cy="2544320"/>
          </a:xfrm>
        </p:spPr>
        <p:txBody>
          <a:bodyPr>
            <a:normAutofit lnSpcReduction="10000"/>
          </a:bodyPr>
          <a:lstStyle/>
          <a:p>
            <a:r>
              <a:rPr lang="en-US" altLang="en-US" dirty="0"/>
              <a:t>Fix data errors</a:t>
            </a:r>
          </a:p>
          <a:p>
            <a:r>
              <a:rPr lang="en-US" altLang="en-US" dirty="0"/>
              <a:t>Make decisions about:</a:t>
            </a:r>
          </a:p>
          <a:p>
            <a:pPr lvl="1"/>
            <a:r>
              <a:rPr lang="en-US" altLang="en-US" dirty="0"/>
              <a:t>Unexplained exceptional observations</a:t>
            </a:r>
          </a:p>
          <a:p>
            <a:pPr lvl="1"/>
            <a:r>
              <a:rPr lang="en-US" altLang="en-US" dirty="0"/>
              <a:t>Exceptional yet valid observations</a:t>
            </a:r>
          </a:p>
          <a:p>
            <a:r>
              <a:rPr lang="en-US" altLang="en-US" dirty="0"/>
              <a:t>Guard against deleting those that are different, while representative</a:t>
            </a:r>
          </a:p>
        </p:txBody>
      </p:sp>
    </p:spTree>
    <p:extLst>
      <p:ext uri="{BB962C8B-B14F-4D97-AF65-F5344CB8AC3E}">
        <p14:creationId xmlns:p14="http://schemas.microsoft.com/office/powerpoint/2010/main" val="32595624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Problems</a:t>
            </a:r>
            <a:endParaRPr lang="en-GB" dirty="0"/>
          </a:p>
        </p:txBody>
      </p:sp>
      <p:sp>
        <p:nvSpPr>
          <p:cNvPr id="5" name="Text Placeholder 4"/>
          <p:cNvSpPr>
            <a:spLocks noGrp="1"/>
          </p:cNvSpPr>
          <p:nvPr>
            <p:ph type="body" idx="1"/>
          </p:nvPr>
        </p:nvSpPr>
        <p:spPr/>
        <p:txBody>
          <a:bodyPr/>
          <a:lstStyle/>
          <a:p>
            <a:r>
              <a:rPr lang="en-GB"/>
              <a:t>Multicollinearity</a:t>
            </a:r>
            <a:endParaRPr lang="en-GB" dirty="0"/>
          </a:p>
        </p:txBody>
      </p:sp>
    </p:spTree>
    <p:extLst>
      <p:ext uri="{BB962C8B-B14F-4D97-AF65-F5344CB8AC3E}">
        <p14:creationId xmlns:p14="http://schemas.microsoft.com/office/powerpoint/2010/main" val="39533089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What is Multicollinearity?</a:t>
            </a:r>
            <a:endParaRPr lang="en-GB" dirty="0"/>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431704" y="1988840"/>
            <a:ext cx="5413778" cy="2715428"/>
          </a:xfrm>
        </p:spPr>
      </p:pic>
    </p:spTree>
    <p:extLst>
      <p:ext uri="{BB962C8B-B14F-4D97-AF65-F5344CB8AC3E}">
        <p14:creationId xmlns:p14="http://schemas.microsoft.com/office/powerpoint/2010/main" val="763295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8" name="Rectangle 4"/>
          <p:cNvSpPr>
            <a:spLocks noGrp="1" noChangeArrowheads="1"/>
          </p:cNvSpPr>
          <p:nvPr>
            <p:ph type="title"/>
          </p:nvPr>
        </p:nvSpPr>
        <p:spPr/>
        <p:txBody>
          <a:bodyPr/>
          <a:lstStyle/>
          <a:p>
            <a:r>
              <a:rPr lang="en-US" altLang="en-US" dirty="0"/>
              <a:t>Showtime Movie </a:t>
            </a:r>
            <a:br>
              <a:rPr lang="en-US" altLang="en-US" dirty="0"/>
            </a:br>
            <a:r>
              <a:rPr lang="en-US" altLang="en-US" dirty="0"/>
              <a:t>Open data </a:t>
            </a:r>
            <a:r>
              <a:rPr lang="en-US" altLang="en-US" dirty="0" err="1"/>
              <a:t>Showtime.sav</a:t>
            </a:r>
            <a:endParaRPr lang="en-US" altLang="en-US" dirty="0"/>
          </a:p>
        </p:txBody>
      </p:sp>
      <p:graphicFrame>
        <p:nvGraphicFramePr>
          <p:cNvPr id="2" name="Content Placeholder 1"/>
          <p:cNvGraphicFramePr>
            <a:graphicFrameLocks noGrp="1"/>
          </p:cNvGraphicFramePr>
          <p:nvPr>
            <p:ph idx="1"/>
          </p:nvPr>
        </p:nvGraphicFramePr>
        <p:xfrm>
          <a:off x="1981200" y="1600201"/>
          <a:ext cx="8229600" cy="4708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7705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Correlations</a:t>
            </a:r>
            <a:endParaRPr lang="en-GB"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274165" y="1700808"/>
            <a:ext cx="8319184" cy="3487330"/>
          </a:xfrm>
        </p:spPr>
      </p:pic>
    </p:spTree>
    <p:extLst>
      <p:ext uri="{BB962C8B-B14F-4D97-AF65-F5344CB8AC3E}">
        <p14:creationId xmlns:p14="http://schemas.microsoft.com/office/powerpoint/2010/main" val="40951890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Regression Output</a:t>
            </a:r>
            <a:endParaRPr lang="en-GB" dirty="0"/>
          </a:p>
        </p:txBody>
      </p:sp>
      <p:graphicFrame>
        <p:nvGraphicFramePr>
          <p:cNvPr id="4" name="Content Placeholder 3"/>
          <p:cNvGraphicFramePr>
            <a:graphicFrameLocks noGrp="1"/>
          </p:cNvGraphicFramePr>
          <p:nvPr>
            <p:ph idx="1"/>
          </p:nvPr>
        </p:nvGraphicFramePr>
        <p:xfrm>
          <a:off x="838200" y="1628775"/>
          <a:ext cx="9613900" cy="4730507"/>
        </p:xfrm>
        <a:graphic>
          <a:graphicData uri="http://schemas.openxmlformats.org/drawingml/2006/table">
            <a:tbl>
              <a:tblPr firstRow="1" bandRow="1">
                <a:tableStyleId>{7DF18680-E054-41AD-8BC1-D1AEF772440D}</a:tableStyleId>
              </a:tblPr>
              <a:tblGrid>
                <a:gridCol w="2403475">
                  <a:extLst>
                    <a:ext uri="{9D8B030D-6E8A-4147-A177-3AD203B41FA5}">
                      <a16:colId xmlns:a16="http://schemas.microsoft.com/office/drawing/2014/main" val="20000"/>
                    </a:ext>
                  </a:extLst>
                </a:gridCol>
                <a:gridCol w="2403475">
                  <a:extLst>
                    <a:ext uri="{9D8B030D-6E8A-4147-A177-3AD203B41FA5}">
                      <a16:colId xmlns:a16="http://schemas.microsoft.com/office/drawing/2014/main" val="20001"/>
                    </a:ext>
                  </a:extLst>
                </a:gridCol>
                <a:gridCol w="2403475">
                  <a:extLst>
                    <a:ext uri="{9D8B030D-6E8A-4147-A177-3AD203B41FA5}">
                      <a16:colId xmlns:a16="http://schemas.microsoft.com/office/drawing/2014/main" val="20002"/>
                    </a:ext>
                  </a:extLst>
                </a:gridCol>
                <a:gridCol w="2403475">
                  <a:extLst>
                    <a:ext uri="{9D8B030D-6E8A-4147-A177-3AD203B41FA5}">
                      <a16:colId xmlns:a16="http://schemas.microsoft.com/office/drawing/2014/main" val="20003"/>
                    </a:ext>
                  </a:extLst>
                </a:gridCol>
              </a:tblGrid>
              <a:tr h="633973">
                <a:tc>
                  <a:txBody>
                    <a:bodyPr/>
                    <a:lstStyle/>
                    <a:p>
                      <a:pPr algn="l"/>
                      <a:r>
                        <a:rPr lang="en-GB" dirty="0"/>
                        <a:t>Feature</a:t>
                      </a:r>
                    </a:p>
                  </a:txBody>
                  <a:tcPr anchor="ctr"/>
                </a:tc>
                <a:tc>
                  <a:txBody>
                    <a:bodyPr/>
                    <a:lstStyle/>
                    <a:p>
                      <a:pPr algn="ctr"/>
                      <a:r>
                        <a:rPr lang="en-GB" dirty="0"/>
                        <a:t>Model 1</a:t>
                      </a:r>
                    </a:p>
                  </a:txBody>
                  <a:tcPr anchor="ctr"/>
                </a:tc>
                <a:tc>
                  <a:txBody>
                    <a:bodyPr/>
                    <a:lstStyle/>
                    <a:p>
                      <a:pPr algn="ctr"/>
                      <a:r>
                        <a:rPr lang="en-GB" dirty="0"/>
                        <a:t>Model 2</a:t>
                      </a:r>
                    </a:p>
                  </a:txBody>
                  <a:tcPr anchor="ctr">
                    <a:lnR w="12700" cmpd="sng">
                      <a:noFill/>
                    </a:lnR>
                  </a:tcPr>
                </a:tc>
                <a:tc>
                  <a:txBody>
                    <a:bodyPr/>
                    <a:lstStyle/>
                    <a:p>
                      <a:pPr algn="ctr"/>
                      <a:r>
                        <a:rPr lang="en-GB" dirty="0">
                          <a:noFill/>
                        </a:rPr>
                        <a:t>Model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33973">
                <a:tc>
                  <a:txBody>
                    <a:bodyPr/>
                    <a:lstStyle/>
                    <a:p>
                      <a:pPr algn="l"/>
                      <a:r>
                        <a:rPr lang="en-GB" dirty="0"/>
                        <a:t>F-statistic</a:t>
                      </a:r>
                    </a:p>
                    <a:p>
                      <a:pPr algn="l"/>
                      <a:r>
                        <a:rPr lang="en-GB" dirty="0"/>
                        <a:t>(Sig.)</a:t>
                      </a:r>
                    </a:p>
                  </a:txBody>
                  <a:tcPr anchor="ctr"/>
                </a:tc>
                <a:tc>
                  <a:txBody>
                    <a:bodyPr/>
                    <a:lstStyle/>
                    <a:p>
                      <a:pPr algn="ctr"/>
                      <a:r>
                        <a:rPr lang="en-GB" dirty="0"/>
                        <a:t>17.195</a:t>
                      </a:r>
                    </a:p>
                    <a:p>
                      <a:pPr algn="ctr"/>
                      <a:r>
                        <a:rPr lang="en-GB" dirty="0"/>
                        <a:t>(.006)</a:t>
                      </a:r>
                    </a:p>
                  </a:txBody>
                  <a:tcPr anchor="ctr"/>
                </a:tc>
                <a:tc>
                  <a:txBody>
                    <a:bodyPr/>
                    <a:lstStyle/>
                    <a:p>
                      <a:pPr algn="ctr"/>
                      <a:r>
                        <a:rPr lang="en-GB" dirty="0"/>
                        <a:t>74.142</a:t>
                      </a:r>
                    </a:p>
                    <a:p>
                      <a:pPr algn="ctr"/>
                      <a:r>
                        <a:rPr lang="en-GB" dirty="0"/>
                        <a:t>(.000)</a:t>
                      </a:r>
                    </a:p>
                  </a:txBody>
                  <a:tcPr anchor="ctr">
                    <a:lnR w="12700" cmpd="sng">
                      <a:noFill/>
                    </a:lnR>
                  </a:tcPr>
                </a:tc>
                <a:tc>
                  <a:txBody>
                    <a:bodyPr/>
                    <a:lstStyle/>
                    <a:p>
                      <a:pPr algn="ctr"/>
                      <a:r>
                        <a:rPr lang="en-GB" dirty="0">
                          <a:noFill/>
                        </a:rPr>
                        <a:t>36.562</a:t>
                      </a:r>
                    </a:p>
                    <a:p>
                      <a:pPr algn="ctr"/>
                      <a:r>
                        <a:rPr lang="en-GB" dirty="0">
                          <a:noFill/>
                        </a:rPr>
                        <a:t>(.001)</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33973">
                <a:tc>
                  <a:txBody>
                    <a:bodyPr/>
                    <a:lstStyle/>
                    <a:p>
                      <a:pPr algn="l"/>
                      <a:r>
                        <a:rPr lang="en-GB" dirty="0"/>
                        <a:t>R</a:t>
                      </a:r>
                      <a:r>
                        <a:rPr lang="en-GB" baseline="30000" dirty="0"/>
                        <a:t>2</a:t>
                      </a:r>
                    </a:p>
                  </a:txBody>
                  <a:tcPr anchor="ctr"/>
                </a:tc>
                <a:tc>
                  <a:txBody>
                    <a:bodyPr/>
                    <a:lstStyle/>
                    <a:p>
                      <a:pPr algn="ctr"/>
                      <a:r>
                        <a:rPr lang="en-GB" dirty="0"/>
                        <a:t>.741</a:t>
                      </a:r>
                    </a:p>
                  </a:txBody>
                  <a:tcPr anchor="ctr"/>
                </a:tc>
                <a:tc>
                  <a:txBody>
                    <a:bodyPr/>
                    <a:lstStyle/>
                    <a:p>
                      <a:pPr algn="ctr"/>
                      <a:r>
                        <a:rPr lang="en-GB" dirty="0"/>
                        <a:t>.925</a:t>
                      </a:r>
                    </a:p>
                  </a:txBody>
                  <a:tcPr anchor="ctr">
                    <a:lnR w="12700" cmpd="sng">
                      <a:noFill/>
                    </a:lnR>
                  </a:tcPr>
                </a:tc>
                <a:tc>
                  <a:txBody>
                    <a:bodyPr/>
                    <a:lstStyle/>
                    <a:p>
                      <a:pPr algn="ctr"/>
                      <a:r>
                        <a:rPr lang="en-GB" dirty="0">
                          <a:noFill/>
                        </a:rPr>
                        <a:t>.936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33973">
                <a:tc>
                  <a:txBody>
                    <a:bodyPr/>
                    <a:lstStyle/>
                    <a:p>
                      <a:pPr algn="l"/>
                      <a:r>
                        <a:rPr lang="en-GB" dirty="0" err="1"/>
                        <a:t>Adj</a:t>
                      </a:r>
                      <a:r>
                        <a:rPr lang="en-GB" dirty="0"/>
                        <a:t> R</a:t>
                      </a:r>
                      <a:r>
                        <a:rPr lang="en-GB" baseline="30000" dirty="0"/>
                        <a:t>2</a:t>
                      </a:r>
                    </a:p>
                  </a:txBody>
                  <a:tcPr anchor="ctr"/>
                </a:tc>
                <a:tc>
                  <a:txBody>
                    <a:bodyPr/>
                    <a:lstStyle/>
                    <a:p>
                      <a:pPr algn="ctr"/>
                      <a:r>
                        <a:rPr lang="en-GB" dirty="0"/>
                        <a:t>.698</a:t>
                      </a:r>
                    </a:p>
                  </a:txBody>
                  <a:tcPr anchor="ctr"/>
                </a:tc>
                <a:tc>
                  <a:txBody>
                    <a:bodyPr/>
                    <a:lstStyle/>
                    <a:p>
                      <a:pPr algn="ctr"/>
                      <a:r>
                        <a:rPr lang="en-GB" dirty="0"/>
                        <a:t>.913</a:t>
                      </a:r>
                    </a:p>
                  </a:txBody>
                  <a:tcPr anchor="ctr">
                    <a:lnR w="12700" cmpd="sng">
                      <a:noFill/>
                    </a:lnR>
                  </a:tcPr>
                </a:tc>
                <a:tc>
                  <a:txBody>
                    <a:bodyPr/>
                    <a:lstStyle/>
                    <a:p>
                      <a:pPr algn="ctr"/>
                      <a:r>
                        <a:rPr lang="en-GB" dirty="0">
                          <a:noFill/>
                        </a:rPr>
                        <a:t>.910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94254">
                <a:tc>
                  <a:txBody>
                    <a:bodyPr/>
                    <a:lstStyle/>
                    <a:p>
                      <a:pPr algn="l"/>
                      <a:r>
                        <a:rPr lang="en-GB" dirty="0"/>
                        <a:t>Television Adv.</a:t>
                      </a:r>
                    </a:p>
                    <a:p>
                      <a:pPr algn="l"/>
                      <a:r>
                        <a:rPr lang="en-GB" dirty="0"/>
                        <a:t>(Sig.)</a:t>
                      </a:r>
                    </a:p>
                  </a:txBody>
                  <a:tcPr anchor="ctr"/>
                </a:tc>
                <a:tc>
                  <a:txBody>
                    <a:bodyPr/>
                    <a:lstStyle/>
                    <a:p>
                      <a:pPr algn="ctr"/>
                      <a:r>
                        <a:rPr lang="en-GB" dirty="0"/>
                        <a:t>1.595</a:t>
                      </a:r>
                    </a:p>
                    <a:p>
                      <a:pPr algn="ctr"/>
                      <a:r>
                        <a:rPr lang="en-GB" dirty="0"/>
                        <a:t>(.006)</a:t>
                      </a:r>
                    </a:p>
                  </a:txBody>
                  <a:tcPr anchor="ctr"/>
                </a:tc>
                <a:tc>
                  <a:txBody>
                    <a:bodyPr/>
                    <a:lstStyle/>
                    <a:p>
                      <a:pPr algn="ctr"/>
                      <a:endParaRPr lang="en-GB" dirty="0"/>
                    </a:p>
                  </a:txBody>
                  <a:tcPr anchor="ctr">
                    <a:lnR w="12700" cmpd="sng">
                      <a:noFill/>
                    </a:lnR>
                  </a:tcPr>
                </a:tc>
                <a:tc>
                  <a:txBody>
                    <a:bodyPr/>
                    <a:lstStyle/>
                    <a:p>
                      <a:pPr algn="ctr"/>
                      <a:r>
                        <a:rPr lang="en-GB" dirty="0">
                          <a:noFill/>
                        </a:rPr>
                        <a:t>-.540</a:t>
                      </a:r>
                    </a:p>
                    <a:p>
                      <a:pPr algn="ctr"/>
                      <a:r>
                        <a:rPr lang="en-GB" dirty="0">
                          <a:noFill/>
                        </a:rPr>
                        <a:t>(.399)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094254">
                <a:tc>
                  <a:txBody>
                    <a:bodyPr/>
                    <a:lstStyle/>
                    <a:p>
                      <a:pPr algn="l"/>
                      <a:r>
                        <a:rPr lang="en-GB" dirty="0"/>
                        <a:t>Newspaper Adv.</a:t>
                      </a:r>
                    </a:p>
                    <a:p>
                      <a:pPr algn="l"/>
                      <a:r>
                        <a:rPr lang="en-GB" dirty="0"/>
                        <a:t>(Sig.)</a:t>
                      </a:r>
                    </a:p>
                  </a:txBody>
                  <a:tcPr anchor="ctr"/>
                </a:tc>
                <a:tc>
                  <a:txBody>
                    <a:bodyPr/>
                    <a:lstStyle/>
                    <a:p>
                      <a:pPr algn="ctr"/>
                      <a:endParaRPr lang="en-GB"/>
                    </a:p>
                  </a:txBody>
                  <a:tcPr anchor="ctr"/>
                </a:tc>
                <a:tc>
                  <a:txBody>
                    <a:bodyPr/>
                    <a:lstStyle/>
                    <a:p>
                      <a:pPr algn="ctr"/>
                      <a:r>
                        <a:rPr lang="en-GB" dirty="0"/>
                        <a:t>-1.961</a:t>
                      </a:r>
                    </a:p>
                    <a:p>
                      <a:pPr algn="ctr"/>
                      <a:r>
                        <a:rPr lang="en-GB" dirty="0"/>
                        <a:t>(.000)</a:t>
                      </a:r>
                    </a:p>
                  </a:txBody>
                  <a:tcPr anchor="ctr">
                    <a:lnR w="12700" cmpd="sng">
                      <a:noFill/>
                    </a:lnR>
                  </a:tcPr>
                </a:tc>
                <a:tc>
                  <a:txBody>
                    <a:bodyPr/>
                    <a:lstStyle/>
                    <a:p>
                      <a:pPr algn="ctr"/>
                      <a:r>
                        <a:rPr lang="en-GB" dirty="0">
                          <a:noFill/>
                        </a:rPr>
                        <a:t>-2.516</a:t>
                      </a:r>
                    </a:p>
                    <a:p>
                      <a:pPr algn="ctr"/>
                      <a:r>
                        <a:rPr lang="en-GB" dirty="0">
                          <a:noFill/>
                        </a:rPr>
                        <a:t>(.011)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70813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Regression Output</a:t>
            </a:r>
            <a:endParaRPr lang="en-GB" dirty="0"/>
          </a:p>
        </p:txBody>
      </p:sp>
      <p:graphicFrame>
        <p:nvGraphicFramePr>
          <p:cNvPr id="4" name="Content Placeholder 3"/>
          <p:cNvGraphicFramePr>
            <a:graphicFrameLocks noGrp="1"/>
          </p:cNvGraphicFramePr>
          <p:nvPr>
            <p:ph idx="1"/>
          </p:nvPr>
        </p:nvGraphicFramePr>
        <p:xfrm>
          <a:off x="989351" y="1628775"/>
          <a:ext cx="9462748" cy="4730507"/>
        </p:xfrm>
        <a:graphic>
          <a:graphicData uri="http://schemas.openxmlformats.org/drawingml/2006/table">
            <a:tbl>
              <a:tblPr firstRow="1" bandRow="1">
                <a:tableStyleId>{7DF18680-E054-41AD-8BC1-D1AEF772440D}</a:tableStyleId>
              </a:tblPr>
              <a:tblGrid>
                <a:gridCol w="2365687">
                  <a:extLst>
                    <a:ext uri="{9D8B030D-6E8A-4147-A177-3AD203B41FA5}">
                      <a16:colId xmlns:a16="http://schemas.microsoft.com/office/drawing/2014/main" val="20000"/>
                    </a:ext>
                  </a:extLst>
                </a:gridCol>
                <a:gridCol w="2365687">
                  <a:extLst>
                    <a:ext uri="{9D8B030D-6E8A-4147-A177-3AD203B41FA5}">
                      <a16:colId xmlns:a16="http://schemas.microsoft.com/office/drawing/2014/main" val="20001"/>
                    </a:ext>
                  </a:extLst>
                </a:gridCol>
                <a:gridCol w="2365687">
                  <a:extLst>
                    <a:ext uri="{9D8B030D-6E8A-4147-A177-3AD203B41FA5}">
                      <a16:colId xmlns:a16="http://schemas.microsoft.com/office/drawing/2014/main" val="20002"/>
                    </a:ext>
                  </a:extLst>
                </a:gridCol>
                <a:gridCol w="2365687">
                  <a:extLst>
                    <a:ext uri="{9D8B030D-6E8A-4147-A177-3AD203B41FA5}">
                      <a16:colId xmlns:a16="http://schemas.microsoft.com/office/drawing/2014/main" val="20003"/>
                    </a:ext>
                  </a:extLst>
                </a:gridCol>
              </a:tblGrid>
              <a:tr h="633973">
                <a:tc>
                  <a:txBody>
                    <a:bodyPr/>
                    <a:lstStyle/>
                    <a:p>
                      <a:pPr algn="l"/>
                      <a:r>
                        <a:rPr lang="en-GB" dirty="0"/>
                        <a:t>Feature</a:t>
                      </a:r>
                    </a:p>
                  </a:txBody>
                  <a:tcPr anchor="ctr"/>
                </a:tc>
                <a:tc>
                  <a:txBody>
                    <a:bodyPr/>
                    <a:lstStyle/>
                    <a:p>
                      <a:pPr algn="ctr"/>
                      <a:r>
                        <a:rPr lang="en-GB" dirty="0"/>
                        <a:t>Model 1</a:t>
                      </a:r>
                    </a:p>
                  </a:txBody>
                  <a:tcPr anchor="ctr"/>
                </a:tc>
                <a:tc>
                  <a:txBody>
                    <a:bodyPr/>
                    <a:lstStyle/>
                    <a:p>
                      <a:pPr algn="ctr"/>
                      <a:r>
                        <a:rPr lang="en-GB" dirty="0"/>
                        <a:t>Model 2</a:t>
                      </a:r>
                    </a:p>
                  </a:txBody>
                  <a:tcPr anchor="ctr"/>
                </a:tc>
                <a:tc>
                  <a:txBody>
                    <a:bodyPr/>
                    <a:lstStyle/>
                    <a:p>
                      <a:pPr algn="ctr"/>
                      <a:r>
                        <a:rPr lang="en-GB" dirty="0"/>
                        <a:t>Model 3</a:t>
                      </a:r>
                      <a:endParaRPr lang="en-GB" dirty="0">
                        <a:noFill/>
                      </a:endParaRPr>
                    </a:p>
                  </a:txBody>
                  <a:tcPr anchor="ctr"/>
                </a:tc>
                <a:extLst>
                  <a:ext uri="{0D108BD9-81ED-4DB2-BD59-A6C34878D82A}">
                    <a16:rowId xmlns:a16="http://schemas.microsoft.com/office/drawing/2014/main" val="10000"/>
                  </a:ext>
                </a:extLst>
              </a:tr>
              <a:tr h="633973">
                <a:tc>
                  <a:txBody>
                    <a:bodyPr/>
                    <a:lstStyle/>
                    <a:p>
                      <a:pPr algn="l"/>
                      <a:r>
                        <a:rPr lang="en-GB" dirty="0"/>
                        <a:t>F-statistic</a:t>
                      </a:r>
                    </a:p>
                    <a:p>
                      <a:pPr algn="l"/>
                      <a:r>
                        <a:rPr lang="en-GB" dirty="0"/>
                        <a:t>(Sig.)</a:t>
                      </a:r>
                    </a:p>
                  </a:txBody>
                  <a:tcPr anchor="ctr"/>
                </a:tc>
                <a:tc>
                  <a:txBody>
                    <a:bodyPr/>
                    <a:lstStyle/>
                    <a:p>
                      <a:pPr algn="ctr"/>
                      <a:r>
                        <a:rPr lang="en-GB" dirty="0"/>
                        <a:t>17.195</a:t>
                      </a:r>
                    </a:p>
                    <a:p>
                      <a:pPr algn="ctr"/>
                      <a:r>
                        <a:rPr lang="en-GB" dirty="0"/>
                        <a:t>(.006)</a:t>
                      </a:r>
                    </a:p>
                  </a:txBody>
                  <a:tcPr anchor="ctr"/>
                </a:tc>
                <a:tc>
                  <a:txBody>
                    <a:bodyPr/>
                    <a:lstStyle/>
                    <a:p>
                      <a:pPr algn="ctr"/>
                      <a:r>
                        <a:rPr lang="en-GB" dirty="0"/>
                        <a:t>74.142</a:t>
                      </a:r>
                    </a:p>
                    <a:p>
                      <a:pPr algn="ctr"/>
                      <a:r>
                        <a:rPr lang="en-GB" dirty="0"/>
                        <a:t>(.000)</a:t>
                      </a:r>
                    </a:p>
                  </a:txBody>
                  <a:tcPr anchor="ctr"/>
                </a:tc>
                <a:tc>
                  <a:txBody>
                    <a:bodyPr/>
                    <a:lstStyle/>
                    <a:p>
                      <a:pPr algn="ctr"/>
                      <a:r>
                        <a:rPr lang="en-GB" dirty="0"/>
                        <a:t>36.562</a:t>
                      </a:r>
                    </a:p>
                    <a:p>
                      <a:pPr algn="ctr"/>
                      <a:r>
                        <a:rPr lang="en-GB" dirty="0"/>
                        <a:t>(.001)</a:t>
                      </a:r>
                      <a:endParaRPr lang="en-GB" dirty="0">
                        <a:noFill/>
                      </a:endParaRPr>
                    </a:p>
                  </a:txBody>
                  <a:tcPr anchor="ctr"/>
                </a:tc>
                <a:extLst>
                  <a:ext uri="{0D108BD9-81ED-4DB2-BD59-A6C34878D82A}">
                    <a16:rowId xmlns:a16="http://schemas.microsoft.com/office/drawing/2014/main" val="10001"/>
                  </a:ext>
                </a:extLst>
              </a:tr>
              <a:tr h="633973">
                <a:tc>
                  <a:txBody>
                    <a:bodyPr/>
                    <a:lstStyle/>
                    <a:p>
                      <a:pPr algn="l"/>
                      <a:r>
                        <a:rPr lang="en-GB" dirty="0"/>
                        <a:t>R</a:t>
                      </a:r>
                      <a:r>
                        <a:rPr lang="en-GB" baseline="30000" dirty="0"/>
                        <a:t>2</a:t>
                      </a:r>
                    </a:p>
                  </a:txBody>
                  <a:tcPr anchor="ctr"/>
                </a:tc>
                <a:tc>
                  <a:txBody>
                    <a:bodyPr/>
                    <a:lstStyle/>
                    <a:p>
                      <a:pPr algn="ctr"/>
                      <a:r>
                        <a:rPr lang="en-GB" dirty="0"/>
                        <a:t>.741</a:t>
                      </a:r>
                    </a:p>
                  </a:txBody>
                  <a:tcPr anchor="ctr"/>
                </a:tc>
                <a:tc>
                  <a:txBody>
                    <a:bodyPr/>
                    <a:lstStyle/>
                    <a:p>
                      <a:pPr algn="ctr"/>
                      <a:r>
                        <a:rPr lang="en-GB" dirty="0"/>
                        <a:t>.925</a:t>
                      </a:r>
                    </a:p>
                  </a:txBody>
                  <a:tcPr anchor="ctr"/>
                </a:tc>
                <a:tc>
                  <a:txBody>
                    <a:bodyPr/>
                    <a:lstStyle/>
                    <a:p>
                      <a:pPr algn="ctr"/>
                      <a:r>
                        <a:rPr lang="en-GB" dirty="0"/>
                        <a:t>.936</a:t>
                      </a:r>
                      <a:endParaRPr lang="en-GB" dirty="0">
                        <a:noFill/>
                      </a:endParaRPr>
                    </a:p>
                  </a:txBody>
                  <a:tcPr anchor="ctr"/>
                </a:tc>
                <a:extLst>
                  <a:ext uri="{0D108BD9-81ED-4DB2-BD59-A6C34878D82A}">
                    <a16:rowId xmlns:a16="http://schemas.microsoft.com/office/drawing/2014/main" val="10002"/>
                  </a:ext>
                </a:extLst>
              </a:tr>
              <a:tr h="633973">
                <a:tc>
                  <a:txBody>
                    <a:bodyPr/>
                    <a:lstStyle/>
                    <a:p>
                      <a:pPr algn="l"/>
                      <a:r>
                        <a:rPr lang="en-GB" dirty="0" err="1"/>
                        <a:t>Adj</a:t>
                      </a:r>
                      <a:r>
                        <a:rPr lang="en-GB" dirty="0"/>
                        <a:t> R</a:t>
                      </a:r>
                      <a:r>
                        <a:rPr lang="en-GB" baseline="30000" dirty="0"/>
                        <a:t>2</a:t>
                      </a:r>
                    </a:p>
                  </a:txBody>
                  <a:tcPr anchor="ctr"/>
                </a:tc>
                <a:tc>
                  <a:txBody>
                    <a:bodyPr/>
                    <a:lstStyle/>
                    <a:p>
                      <a:pPr algn="ctr"/>
                      <a:r>
                        <a:rPr lang="en-GB" dirty="0"/>
                        <a:t>.698</a:t>
                      </a:r>
                    </a:p>
                  </a:txBody>
                  <a:tcPr anchor="ctr"/>
                </a:tc>
                <a:tc>
                  <a:txBody>
                    <a:bodyPr/>
                    <a:lstStyle/>
                    <a:p>
                      <a:pPr algn="ctr"/>
                      <a:r>
                        <a:rPr lang="en-GB" dirty="0"/>
                        <a:t>.913</a:t>
                      </a:r>
                    </a:p>
                  </a:txBody>
                  <a:tcPr anchor="ctr"/>
                </a:tc>
                <a:tc>
                  <a:txBody>
                    <a:bodyPr/>
                    <a:lstStyle/>
                    <a:p>
                      <a:pPr algn="ctr"/>
                      <a:r>
                        <a:rPr lang="en-GB" dirty="0"/>
                        <a:t>.910</a:t>
                      </a:r>
                      <a:endParaRPr lang="en-GB" dirty="0">
                        <a:noFill/>
                      </a:endParaRPr>
                    </a:p>
                  </a:txBody>
                  <a:tcPr anchor="ctr"/>
                </a:tc>
                <a:extLst>
                  <a:ext uri="{0D108BD9-81ED-4DB2-BD59-A6C34878D82A}">
                    <a16:rowId xmlns:a16="http://schemas.microsoft.com/office/drawing/2014/main" val="10003"/>
                  </a:ext>
                </a:extLst>
              </a:tr>
              <a:tr h="1094254">
                <a:tc>
                  <a:txBody>
                    <a:bodyPr/>
                    <a:lstStyle/>
                    <a:p>
                      <a:pPr algn="l"/>
                      <a:r>
                        <a:rPr lang="en-GB" dirty="0"/>
                        <a:t>Television Adv.</a:t>
                      </a:r>
                    </a:p>
                    <a:p>
                      <a:pPr algn="l"/>
                      <a:r>
                        <a:rPr lang="en-GB" dirty="0"/>
                        <a:t>(Sig.)</a:t>
                      </a:r>
                    </a:p>
                  </a:txBody>
                  <a:tcPr anchor="ctr"/>
                </a:tc>
                <a:tc>
                  <a:txBody>
                    <a:bodyPr/>
                    <a:lstStyle/>
                    <a:p>
                      <a:pPr algn="ctr"/>
                      <a:r>
                        <a:rPr lang="en-GB" dirty="0"/>
                        <a:t>1.595</a:t>
                      </a:r>
                    </a:p>
                    <a:p>
                      <a:pPr algn="ctr"/>
                      <a:r>
                        <a:rPr lang="en-GB" dirty="0"/>
                        <a:t>(.006)</a:t>
                      </a:r>
                    </a:p>
                  </a:txBody>
                  <a:tcPr anchor="ctr"/>
                </a:tc>
                <a:tc>
                  <a:txBody>
                    <a:bodyPr/>
                    <a:lstStyle/>
                    <a:p>
                      <a:pPr algn="ctr"/>
                      <a:endParaRPr lang="en-GB" dirty="0"/>
                    </a:p>
                  </a:txBody>
                  <a:tcPr anchor="ctr"/>
                </a:tc>
                <a:tc>
                  <a:txBody>
                    <a:bodyPr/>
                    <a:lstStyle/>
                    <a:p>
                      <a:pPr algn="ctr"/>
                      <a:r>
                        <a:rPr lang="en-GB" dirty="0"/>
                        <a:t>-.540</a:t>
                      </a:r>
                    </a:p>
                    <a:p>
                      <a:pPr algn="ctr"/>
                      <a:r>
                        <a:rPr lang="en-GB" dirty="0"/>
                        <a:t>(.399)</a:t>
                      </a:r>
                      <a:endParaRPr lang="en-GB" dirty="0">
                        <a:noFill/>
                      </a:endParaRPr>
                    </a:p>
                  </a:txBody>
                  <a:tcPr anchor="ctr"/>
                </a:tc>
                <a:extLst>
                  <a:ext uri="{0D108BD9-81ED-4DB2-BD59-A6C34878D82A}">
                    <a16:rowId xmlns:a16="http://schemas.microsoft.com/office/drawing/2014/main" val="10004"/>
                  </a:ext>
                </a:extLst>
              </a:tr>
              <a:tr h="1094254">
                <a:tc>
                  <a:txBody>
                    <a:bodyPr/>
                    <a:lstStyle/>
                    <a:p>
                      <a:pPr algn="l"/>
                      <a:r>
                        <a:rPr lang="en-GB" dirty="0"/>
                        <a:t>Newspaper Adv.</a:t>
                      </a:r>
                    </a:p>
                    <a:p>
                      <a:pPr algn="l"/>
                      <a:r>
                        <a:rPr lang="en-GB" dirty="0"/>
                        <a:t>(Sig.)</a:t>
                      </a:r>
                    </a:p>
                  </a:txBody>
                  <a:tcPr anchor="ctr"/>
                </a:tc>
                <a:tc>
                  <a:txBody>
                    <a:bodyPr/>
                    <a:lstStyle/>
                    <a:p>
                      <a:pPr algn="ctr"/>
                      <a:endParaRPr lang="en-GB"/>
                    </a:p>
                  </a:txBody>
                  <a:tcPr anchor="ctr"/>
                </a:tc>
                <a:tc>
                  <a:txBody>
                    <a:bodyPr/>
                    <a:lstStyle/>
                    <a:p>
                      <a:pPr algn="ctr"/>
                      <a:r>
                        <a:rPr lang="en-GB" dirty="0"/>
                        <a:t>-1.961</a:t>
                      </a:r>
                    </a:p>
                    <a:p>
                      <a:pPr algn="ctr"/>
                      <a:r>
                        <a:rPr lang="en-GB" dirty="0"/>
                        <a:t>(.000)</a:t>
                      </a:r>
                    </a:p>
                  </a:txBody>
                  <a:tcPr anchor="ctr"/>
                </a:tc>
                <a:tc>
                  <a:txBody>
                    <a:bodyPr/>
                    <a:lstStyle/>
                    <a:p>
                      <a:pPr algn="ctr"/>
                      <a:r>
                        <a:rPr lang="en-GB" dirty="0"/>
                        <a:t>-2.516</a:t>
                      </a:r>
                    </a:p>
                    <a:p>
                      <a:pPr algn="ctr"/>
                      <a:r>
                        <a:rPr lang="en-GB" dirty="0"/>
                        <a:t>(.011)</a:t>
                      </a:r>
                      <a:endParaRPr lang="en-GB" dirty="0">
                        <a:noFill/>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36999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Effects of Multicollinearity</a:t>
            </a:r>
            <a:endParaRPr lang="en-GB" dirty="0"/>
          </a:p>
        </p:txBody>
      </p:sp>
      <p:sp>
        <p:nvSpPr>
          <p:cNvPr id="4" name="Content Placeholder 3"/>
          <p:cNvSpPr>
            <a:spLocks noGrp="1"/>
          </p:cNvSpPr>
          <p:nvPr>
            <p:ph sz="quarter" idx="13"/>
          </p:nvPr>
        </p:nvSpPr>
        <p:spPr/>
        <p:txBody>
          <a:bodyPr/>
          <a:lstStyle/>
          <a:p>
            <a:r>
              <a:rPr lang="en-US" altLang="en-US" dirty="0"/>
              <a:t>Parameter Estimates</a:t>
            </a:r>
          </a:p>
          <a:p>
            <a:pPr lvl="1"/>
            <a:r>
              <a:rPr lang="en-US" altLang="en-US" dirty="0"/>
              <a:t>Unstable</a:t>
            </a:r>
          </a:p>
          <a:p>
            <a:pPr lvl="1"/>
            <a:r>
              <a:rPr lang="en-US" altLang="en-US" dirty="0"/>
              <a:t>May have wrong sign</a:t>
            </a:r>
          </a:p>
          <a:p>
            <a:pPr lvl="1"/>
            <a:endParaRPr lang="en-US" altLang="en-US" dirty="0"/>
          </a:p>
          <a:p>
            <a:r>
              <a:rPr lang="en-US" altLang="en-US" dirty="0"/>
              <a:t>Parameters appear unhelpful</a:t>
            </a:r>
          </a:p>
          <a:p>
            <a:pPr lvl="1"/>
            <a:r>
              <a:rPr lang="en-US" altLang="en-US" dirty="0"/>
              <a:t>May appear insignificant</a:t>
            </a:r>
          </a:p>
          <a:p>
            <a:pPr lvl="1"/>
            <a:r>
              <a:rPr lang="en-US" altLang="en-US" dirty="0"/>
              <a:t>May not reject null hypotheses</a:t>
            </a:r>
          </a:p>
          <a:p>
            <a:pPr lvl="1"/>
            <a:endParaRPr lang="en-US" altLang="en-US" dirty="0"/>
          </a:p>
          <a:p>
            <a:pPr lvl="1"/>
            <a:endParaRPr lang="en-US" altLang="en-US" dirty="0"/>
          </a:p>
          <a:p>
            <a:endParaRPr lang="en-US" altLang="en-US" dirty="0"/>
          </a:p>
        </p:txBody>
      </p:sp>
      <p:pic>
        <p:nvPicPr>
          <p:cNvPr id="10242" name="Picture 2"/>
          <p:cNvPicPr>
            <a:picLocks noGrp="1" noChangeAspect="1" noChangeArrowheads="1"/>
          </p:cNvPicPr>
          <p:nvPr>
            <p:ph sz="quarter" idx="14"/>
          </p:nvPr>
        </p:nvPicPr>
        <p:blipFill rotWithShape="1">
          <a:blip r:embed="rId3" cstate="print">
            <a:extLst>
              <a:ext uri="{28A0092B-C50C-407E-A947-70E740481C1C}">
                <a14:useLocalDpi xmlns:a14="http://schemas.microsoft.com/office/drawing/2010/main" val="0"/>
              </a:ext>
            </a:extLst>
          </a:blip>
          <a:srcRect l="13695" t="21290" r="42824" b="10636"/>
          <a:stretch/>
        </p:blipFill>
        <p:spPr>
          <a:xfrm>
            <a:off x="6240016" y="1392217"/>
            <a:ext cx="5287420" cy="4629071"/>
          </a:xfrm>
        </p:spPr>
      </p:pic>
    </p:spTree>
    <p:extLst>
      <p:ext uri="{BB962C8B-B14F-4D97-AF65-F5344CB8AC3E}">
        <p14:creationId xmlns:p14="http://schemas.microsoft.com/office/powerpoint/2010/main" val="19469531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8" name="Rectangle 8"/>
          <p:cNvSpPr>
            <a:spLocks noGrp="1" noChangeArrowheads="1"/>
          </p:cNvSpPr>
          <p:nvPr>
            <p:ph type="title"/>
          </p:nvPr>
        </p:nvSpPr>
        <p:spPr/>
        <p:txBody>
          <a:bodyPr/>
          <a:lstStyle/>
          <a:p>
            <a:r>
              <a:rPr lang="en-US" altLang="en-US"/>
              <a:t>Identification</a:t>
            </a:r>
            <a:endParaRPr lang="en-US" altLang="en-US" dirty="0"/>
          </a:p>
        </p:txBody>
      </p:sp>
      <p:pic>
        <p:nvPicPr>
          <p:cNvPr id="11266"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943364" y="1169233"/>
            <a:ext cx="5152636" cy="5350800"/>
          </a:xfrm>
          <a:prstGeom prst="rect">
            <a:avLst/>
          </a:prstGeom>
        </p:spPr>
      </p:pic>
      <p:sp>
        <p:nvSpPr>
          <p:cNvPr id="343049" name="Rectangle 9"/>
          <p:cNvSpPr>
            <a:spLocks noGrp="1" noChangeArrowheads="1"/>
          </p:cNvSpPr>
          <p:nvPr>
            <p:ph sz="quarter" idx="14"/>
          </p:nvPr>
        </p:nvSpPr>
        <p:spPr>
          <a:xfrm>
            <a:off x="6172200" y="1600201"/>
            <a:ext cx="4244280" cy="4525963"/>
          </a:xfrm>
          <a:prstGeom prst="rect">
            <a:avLst/>
          </a:prstGeom>
        </p:spPr>
        <p:txBody>
          <a:bodyPr>
            <a:normAutofit/>
          </a:bodyPr>
          <a:lstStyle/>
          <a:p>
            <a:r>
              <a:rPr lang="en-US" altLang="en-US" dirty="0"/>
              <a:t>Redo Multiple Regression</a:t>
            </a:r>
          </a:p>
          <a:p>
            <a:endParaRPr lang="en-US" altLang="en-US" dirty="0"/>
          </a:p>
          <a:p>
            <a:r>
              <a:rPr lang="en-US" altLang="en-US" dirty="0"/>
              <a:t>Before hitting OK</a:t>
            </a:r>
          </a:p>
          <a:p>
            <a:pPr lvl="1"/>
            <a:r>
              <a:rPr lang="en-US" altLang="en-US" dirty="0"/>
              <a:t>Select the Statistics box</a:t>
            </a:r>
          </a:p>
          <a:p>
            <a:pPr lvl="1"/>
            <a:r>
              <a:rPr lang="en-US" altLang="en-US" dirty="0"/>
              <a:t>Check Collinearity diagnostics</a:t>
            </a:r>
          </a:p>
          <a:p>
            <a:pPr lvl="1"/>
            <a:r>
              <a:rPr lang="en-US" altLang="en-US" dirty="0"/>
              <a:t>Continue</a:t>
            </a:r>
          </a:p>
          <a:p>
            <a:pPr lvl="1"/>
            <a:endParaRPr lang="en-US" altLang="en-US" dirty="0"/>
          </a:p>
          <a:p>
            <a:r>
              <a:rPr lang="en-US" altLang="en-US" dirty="0"/>
              <a:t>OK</a:t>
            </a:r>
          </a:p>
          <a:p>
            <a:pPr lvl="1"/>
            <a:endParaRPr lang="en-US" altLang="en-US" dirty="0"/>
          </a:p>
        </p:txBody>
      </p:sp>
    </p:spTree>
    <p:extLst>
      <p:ext uri="{BB962C8B-B14F-4D97-AF65-F5344CB8AC3E}">
        <p14:creationId xmlns:p14="http://schemas.microsoft.com/office/powerpoint/2010/main" val="380873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Writing A Memo</a:t>
            </a:r>
            <a:endParaRPr lang="en-GB" dirty="0"/>
          </a:p>
        </p:txBody>
      </p:sp>
      <p:sp>
        <p:nvSpPr>
          <p:cNvPr id="5" name="Text Placeholder 4"/>
          <p:cNvSpPr>
            <a:spLocks noGrp="1"/>
          </p:cNvSpPr>
          <p:nvPr>
            <p:ph type="body" idx="1"/>
          </p:nvPr>
        </p:nvSpPr>
        <p:spPr/>
        <p:txBody>
          <a:bodyPr/>
          <a:lstStyle/>
          <a:p>
            <a:r>
              <a:rPr lang="en-GB"/>
              <a:t>Content</a:t>
            </a:r>
            <a:endParaRPr lang="en-GB" dirty="0"/>
          </a:p>
        </p:txBody>
      </p:sp>
      <p:sp>
        <p:nvSpPr>
          <p:cNvPr id="6" name="Content Placeholder 5"/>
          <p:cNvSpPr>
            <a:spLocks noGrp="1"/>
          </p:cNvSpPr>
          <p:nvPr>
            <p:ph sz="half" idx="2"/>
          </p:nvPr>
        </p:nvSpPr>
        <p:spPr/>
        <p:txBody>
          <a:bodyPr>
            <a:normAutofit fontScale="85000" lnSpcReduction="10000"/>
          </a:bodyPr>
          <a:lstStyle/>
          <a:p>
            <a:pPr lvl="0"/>
            <a:r>
              <a:rPr lang="en-GB" dirty="0"/>
              <a:t>Introduction</a:t>
            </a:r>
          </a:p>
          <a:p>
            <a:pPr lvl="1"/>
            <a:r>
              <a:rPr lang="en-GB" dirty="0"/>
              <a:t>Brief description of situation</a:t>
            </a:r>
          </a:p>
          <a:p>
            <a:pPr lvl="1"/>
            <a:r>
              <a:rPr lang="en-GB" dirty="0"/>
              <a:t>Brief recommendation</a:t>
            </a:r>
          </a:p>
          <a:p>
            <a:pPr lvl="0"/>
            <a:r>
              <a:rPr lang="en-GB" dirty="0"/>
              <a:t>Full details of analysis</a:t>
            </a:r>
          </a:p>
          <a:p>
            <a:pPr lvl="1"/>
            <a:r>
              <a:rPr lang="en-GB" dirty="0"/>
              <a:t>Details &amp; support of recommendation / key findings</a:t>
            </a:r>
          </a:p>
          <a:p>
            <a:pPr lvl="1"/>
            <a:r>
              <a:rPr lang="en-GB" dirty="0"/>
              <a:t>Feel free to make your own tables</a:t>
            </a:r>
          </a:p>
          <a:p>
            <a:pPr lvl="0"/>
            <a:r>
              <a:rPr lang="en-GB" dirty="0"/>
              <a:t>Relevant SPSS output should appear in an appendix</a:t>
            </a:r>
          </a:p>
        </p:txBody>
      </p:sp>
      <p:sp>
        <p:nvSpPr>
          <p:cNvPr id="7" name="Text Placeholder 6"/>
          <p:cNvSpPr>
            <a:spLocks noGrp="1"/>
          </p:cNvSpPr>
          <p:nvPr>
            <p:ph type="body" sz="quarter" idx="3"/>
          </p:nvPr>
        </p:nvSpPr>
        <p:spPr/>
        <p:txBody>
          <a:bodyPr/>
          <a:lstStyle/>
          <a:p>
            <a:r>
              <a:rPr lang="en-GB" dirty="0"/>
              <a:t>Justification / Support</a:t>
            </a:r>
          </a:p>
        </p:txBody>
      </p:sp>
      <p:sp>
        <p:nvSpPr>
          <p:cNvPr id="8" name="Content Placeholder 7"/>
          <p:cNvSpPr>
            <a:spLocks noGrp="1"/>
          </p:cNvSpPr>
          <p:nvPr>
            <p:ph sz="quarter" idx="4"/>
          </p:nvPr>
        </p:nvSpPr>
        <p:spPr/>
        <p:txBody>
          <a:bodyPr>
            <a:normAutofit fontScale="85000" lnSpcReduction="10000"/>
          </a:bodyPr>
          <a:lstStyle/>
          <a:p>
            <a:pPr lvl="0"/>
            <a:r>
              <a:rPr lang="en-GB" dirty="0"/>
              <a:t>Need to provide evidence from analyses</a:t>
            </a:r>
          </a:p>
          <a:p>
            <a:pPr lvl="0"/>
            <a:r>
              <a:rPr lang="en-GB" dirty="0"/>
              <a:t>Explain what you learned –not what you did</a:t>
            </a:r>
          </a:p>
          <a:p>
            <a:pPr lvl="0"/>
            <a:r>
              <a:rPr lang="en-GB" dirty="0"/>
              <a:t>Explain and show the equation estimated </a:t>
            </a:r>
          </a:p>
          <a:p>
            <a:pPr lvl="0"/>
            <a:r>
              <a:rPr lang="en-GB" dirty="0"/>
              <a:t>Explain why certain variables were included</a:t>
            </a:r>
          </a:p>
          <a:p>
            <a:pPr lvl="0"/>
            <a:r>
              <a:rPr lang="en-GB" dirty="0"/>
              <a:t>Interpret findings</a:t>
            </a:r>
          </a:p>
          <a:p>
            <a:pPr lvl="0"/>
            <a:r>
              <a:rPr lang="en-GB" dirty="0"/>
              <a:t>Link findings to the recommendation</a:t>
            </a:r>
          </a:p>
          <a:p>
            <a:endParaRPr lang="en-GB" dirty="0"/>
          </a:p>
        </p:txBody>
      </p:sp>
    </p:spTree>
    <p:extLst>
      <p:ext uri="{BB962C8B-B14F-4D97-AF65-F5344CB8AC3E}">
        <p14:creationId xmlns:p14="http://schemas.microsoft.com/office/powerpoint/2010/main" val="19991193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ltLang="en-US"/>
              <a:t>Identification</a:t>
            </a:r>
            <a:endParaRPr lang="en-US" altLang="en-US" dirty="0"/>
          </a:p>
        </p:txBody>
      </p:sp>
      <p:sp>
        <p:nvSpPr>
          <p:cNvPr id="3" name="Content Placeholder 2"/>
          <p:cNvSpPr>
            <a:spLocks noGrp="1"/>
          </p:cNvSpPr>
          <p:nvPr>
            <p:ph sz="quarter" idx="13"/>
          </p:nvPr>
        </p:nvSpPr>
        <p:spPr>
          <a:xfrm>
            <a:off x="1991544" y="3789041"/>
            <a:ext cx="8219256" cy="2337123"/>
          </a:xfrm>
          <a:prstGeom prst="rect">
            <a:avLst/>
          </a:prstGeom>
        </p:spPr>
        <p:txBody>
          <a:bodyPr>
            <a:normAutofit/>
          </a:bodyPr>
          <a:lstStyle/>
          <a:p>
            <a:r>
              <a:rPr lang="en-US" altLang="en-US" dirty="0"/>
              <a:t>Tolerance</a:t>
            </a:r>
          </a:p>
          <a:p>
            <a:pPr lvl="1"/>
            <a:r>
              <a:rPr lang="en-US" altLang="en-US" dirty="0"/>
              <a:t>Amount of variation </a:t>
            </a:r>
            <a:r>
              <a:rPr lang="en-US" altLang="en-US" b="1" u="sng" dirty="0"/>
              <a:t>not</a:t>
            </a:r>
            <a:r>
              <a:rPr lang="en-US" altLang="en-US" dirty="0"/>
              <a:t> explained by other IVs</a:t>
            </a:r>
          </a:p>
          <a:p>
            <a:pPr lvl="1"/>
            <a:r>
              <a:rPr lang="en-US" altLang="en-US" dirty="0"/>
              <a:t>Similar to 1 – R</a:t>
            </a:r>
            <a:r>
              <a:rPr lang="en-US" altLang="en-US" baseline="30000" dirty="0"/>
              <a:t>2</a:t>
            </a:r>
            <a:r>
              <a:rPr lang="en-US" altLang="en-US" dirty="0"/>
              <a:t> → Want this to be high</a:t>
            </a:r>
          </a:p>
          <a:p>
            <a:pPr lvl="0"/>
            <a:r>
              <a:rPr lang="en-US" altLang="en-US" dirty="0"/>
              <a:t>VIF </a:t>
            </a:r>
            <a:r>
              <a:rPr lang="en-US" altLang="en-US" dirty="0">
                <a:sym typeface="Symbol" pitchFamily="18" charset="2"/>
              </a:rPr>
              <a:t></a:t>
            </a:r>
            <a:r>
              <a:rPr lang="en-US" altLang="en-US" dirty="0"/>
              <a:t> Variance Inflation Factor = 1 / Tolerance </a:t>
            </a:r>
          </a:p>
          <a:p>
            <a:pPr lvl="0"/>
            <a:r>
              <a:rPr lang="en-US" altLang="en-US" dirty="0"/>
              <a:t>VIF &gt; 10 is common threshold</a:t>
            </a:r>
          </a:p>
        </p:txBody>
      </p:sp>
      <p:pic>
        <p:nvPicPr>
          <p:cNvPr id="1026" name="Picture 2"/>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703512" y="1484785"/>
            <a:ext cx="8774652" cy="191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31889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Detecting </a:t>
            </a:r>
            <a:r>
              <a:rPr lang="en-GB" dirty="0" err="1"/>
              <a:t>Multicollinearity</a:t>
            </a:r>
            <a:endParaRPr lang="en-GB" dirty="0"/>
          </a:p>
        </p:txBody>
      </p:sp>
      <p:graphicFrame>
        <p:nvGraphicFramePr>
          <p:cNvPr id="4" name="Content Placeholder 3"/>
          <p:cNvGraphicFramePr>
            <a:graphicFrameLocks noGrp="1"/>
          </p:cNvGraphicFramePr>
          <p:nvPr>
            <p:ph idx="1"/>
          </p:nvPr>
        </p:nvGraphicFramePr>
        <p:xfrm>
          <a:off x="1981200" y="1600201"/>
          <a:ext cx="8229600" cy="4708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5039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GB" dirty="0"/>
              <a:t>What to do – The Task</a:t>
            </a:r>
          </a:p>
        </p:txBody>
      </p:sp>
      <p:graphicFrame>
        <p:nvGraphicFramePr>
          <p:cNvPr id="10" name="Content Placeholder 9"/>
          <p:cNvGraphicFramePr>
            <a:graphicFrameLocks noGrp="1"/>
          </p:cNvGraphicFramePr>
          <p:nvPr>
            <p:ph idx="1"/>
          </p:nvPr>
        </p:nvGraphicFramePr>
        <p:xfrm>
          <a:off x="838199" y="1690688"/>
          <a:ext cx="10989039" cy="4618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4094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GB"/>
              <a:t>What to do – The Remedy</a:t>
            </a:r>
            <a:endParaRPr lang="en-GB" dirty="0"/>
          </a:p>
        </p:txBody>
      </p:sp>
      <p:graphicFrame>
        <p:nvGraphicFramePr>
          <p:cNvPr id="11" name="Content Placeholder 10"/>
          <p:cNvGraphicFramePr>
            <a:graphicFrameLocks noGrp="1"/>
          </p:cNvGraphicFramePr>
          <p:nvPr>
            <p:ph idx="1"/>
          </p:nvPr>
        </p:nvGraphicFramePr>
        <p:xfrm>
          <a:off x="1981200" y="1600201"/>
          <a:ext cx="8229600" cy="4708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2179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r>
              <a:rPr lang="en-US" altLang="en-US" dirty="0"/>
              <a:t>In-class Exercise Open </a:t>
            </a:r>
            <a:r>
              <a:rPr lang="en-US" altLang="en-US" dirty="0" err="1"/>
              <a:t>Restaurant.sav</a:t>
            </a:r>
            <a:r>
              <a:rPr lang="en-US" altLang="en-US" dirty="0"/>
              <a:t> </a:t>
            </a:r>
            <a:br>
              <a:rPr lang="en-GB" dirty="0"/>
            </a:br>
            <a:endParaRPr lang="en-US" altLang="en-US" dirty="0"/>
          </a:p>
        </p:txBody>
      </p:sp>
      <p:graphicFrame>
        <p:nvGraphicFramePr>
          <p:cNvPr id="3" name="Content Placeholder 2"/>
          <p:cNvGraphicFramePr>
            <a:graphicFrameLocks noGrp="1"/>
          </p:cNvGraphicFramePr>
          <p:nvPr>
            <p:ph idx="1"/>
          </p:nvPr>
        </p:nvGraphicFramePr>
        <p:xfrm>
          <a:off x="464695" y="1289155"/>
          <a:ext cx="11527436" cy="4886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32271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Try these on the data</a:t>
            </a:r>
          </a:p>
        </p:txBody>
      </p:sp>
      <p:sp>
        <p:nvSpPr>
          <p:cNvPr id="5" name="Content Placeholder 4"/>
          <p:cNvSpPr>
            <a:spLocks noGrp="1"/>
          </p:cNvSpPr>
          <p:nvPr>
            <p:ph idx="1"/>
          </p:nvPr>
        </p:nvSpPr>
        <p:spPr/>
        <p:txBody>
          <a:bodyPr/>
          <a:lstStyle/>
          <a:p>
            <a:r>
              <a:rPr lang="en-GB" dirty="0"/>
              <a:t>Previous Output</a:t>
            </a:r>
            <a:endParaRPr lang="en-US" altLang="en-US" dirty="0"/>
          </a:p>
          <a:p>
            <a:r>
              <a:rPr lang="en-US" altLang="en-US" dirty="0"/>
              <a:t>Regression Output with Year</a:t>
            </a:r>
          </a:p>
          <a:p>
            <a:r>
              <a:rPr lang="en-GB" dirty="0"/>
              <a:t>Correlations</a:t>
            </a:r>
          </a:p>
        </p:txBody>
      </p:sp>
    </p:spTree>
    <p:extLst>
      <p:ext uri="{BB962C8B-B14F-4D97-AF65-F5344CB8AC3E}">
        <p14:creationId xmlns:p14="http://schemas.microsoft.com/office/powerpoint/2010/main" val="16928720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r>
              <a:rPr lang="en-US" altLang="en-US"/>
              <a:t>Multicollinearity Evidence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78596886"/>
              </p:ext>
            </p:extLst>
          </p:nvPr>
        </p:nvGraphicFramePr>
        <p:xfrm>
          <a:off x="838200" y="1304144"/>
          <a:ext cx="9051925" cy="51887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3596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Today’s Schedule</a:t>
            </a:r>
            <a:endParaRPr lang="en-GB" dirty="0"/>
          </a:p>
        </p:txBody>
      </p:sp>
      <p:graphicFrame>
        <p:nvGraphicFramePr>
          <p:cNvPr id="6" name="Content Placeholder 5"/>
          <p:cNvGraphicFramePr>
            <a:graphicFrameLocks noGrp="1"/>
          </p:cNvGraphicFramePr>
          <p:nvPr>
            <p:ph idx="1"/>
          </p:nvPr>
        </p:nvGraphicFramePr>
        <p:xfrm>
          <a:off x="2346325" y="1846264"/>
          <a:ext cx="7543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7781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4600</Words>
  <Application>Microsoft Office PowerPoint</Application>
  <PresentationFormat>Widescreen</PresentationFormat>
  <Paragraphs>902</Paragraphs>
  <Slides>86</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Cambria Math</vt:lpstr>
      <vt:lpstr>Times New Roman</vt:lpstr>
      <vt:lpstr>Office Theme</vt:lpstr>
      <vt:lpstr>PowerPoint Presentation</vt:lpstr>
      <vt:lpstr>From last week  In-Class/Extra  Problem</vt:lpstr>
      <vt:lpstr>Correlation matrix</vt:lpstr>
      <vt:lpstr>Part 1: 1st Regression  Model 1 Sales(£000’s)= -157.3 +2.77(Advertising, £00’s)</vt:lpstr>
      <vt:lpstr>Part 2: 2nd Regression Sales(£000’s)= -516.44 +2.47(Advertising, £00’s) + 1.85 (Bonus, £00’s)</vt:lpstr>
      <vt:lpstr>Reminders</vt:lpstr>
      <vt:lpstr>Assessment</vt:lpstr>
      <vt:lpstr>Writing A Memo</vt:lpstr>
      <vt:lpstr>Today’s Schedule</vt:lpstr>
      <vt:lpstr>Dummy Variables</vt:lpstr>
      <vt:lpstr>Regression Uses Numbers</vt:lpstr>
      <vt:lpstr>Gender Discrimination Suit</vt:lpstr>
      <vt:lpstr>Where to start?</vt:lpstr>
      <vt:lpstr>Gender Variable – Problem?</vt:lpstr>
      <vt:lpstr>Gender Variable – Problem?</vt:lpstr>
      <vt:lpstr>Create ‘Female’ Variable</vt:lpstr>
      <vt:lpstr>Create ‘Male’ Variable</vt:lpstr>
      <vt:lpstr>Data File with New Variables</vt:lpstr>
      <vt:lpstr>New Data File</vt:lpstr>
      <vt:lpstr>Regression – Consider 2 Rules</vt:lpstr>
      <vt:lpstr>Interpreting the Regression Equation</vt:lpstr>
      <vt:lpstr>Preliminary Investigation</vt:lpstr>
      <vt:lpstr>Do men make more than women?</vt:lpstr>
      <vt:lpstr>Do men make more than women?</vt:lpstr>
      <vt:lpstr>Add Years At Bank</vt:lpstr>
      <vt:lpstr>Create YrsBank Transform → Compute Variable In Target Variable:  Insert the variable name I used YrsBank In Numerical Expression: Type in 2016 – yrhired -&gt;Then use arrow to insert Year hired Hit OK</vt:lpstr>
      <vt:lpstr>New Variable in Data View</vt:lpstr>
      <vt:lpstr>Add YrsBank to Regression</vt:lpstr>
      <vt:lpstr>New Regression - Good News?</vt:lpstr>
      <vt:lpstr>Interpreting Coefficients</vt:lpstr>
      <vt:lpstr>End of Bite 1 BREAK 10 mins</vt:lpstr>
      <vt:lpstr>Wk 3 Bite 2 Cont…</vt:lpstr>
      <vt:lpstr>Recognising Education</vt:lpstr>
      <vt:lpstr>Method 1: Recoding Education</vt:lpstr>
      <vt:lpstr>Method 2: Use SPSS option</vt:lpstr>
      <vt:lpstr>Creating for Education</vt:lpstr>
      <vt:lpstr>New Data File</vt:lpstr>
      <vt:lpstr>Improve from Variable View</vt:lpstr>
      <vt:lpstr>New Variables</vt:lpstr>
      <vt:lpstr>Add Education</vt:lpstr>
      <vt:lpstr>Add Education</vt:lpstr>
      <vt:lpstr>Regression Output</vt:lpstr>
      <vt:lpstr>Look at Education Variable</vt:lpstr>
      <vt:lpstr>Regression Output</vt:lpstr>
      <vt:lpstr>Food for Thought</vt:lpstr>
      <vt:lpstr>In Class Problems Lets practice with cases.</vt:lpstr>
      <vt:lpstr>Transforming Variables</vt:lpstr>
      <vt:lpstr>Transforming Variables</vt:lpstr>
      <vt:lpstr>Log Transformation of DV</vt:lpstr>
      <vt:lpstr>Log Transformation of DV &amp; IV</vt:lpstr>
      <vt:lpstr>Example: Polynomial Graphs Legacy Dialogs Scatter / Dot Simple Scatter  Define X: Months Y: Sales </vt:lpstr>
      <vt:lpstr>Example: Polynomial</vt:lpstr>
      <vt:lpstr>First Model</vt:lpstr>
      <vt:lpstr>New Data View</vt:lpstr>
      <vt:lpstr>New Model</vt:lpstr>
      <vt:lpstr>Comparison of Regressions</vt:lpstr>
      <vt:lpstr>Wk 3 Bite 3 Cont…</vt:lpstr>
      <vt:lpstr>What is an Interaction Term?</vt:lpstr>
      <vt:lpstr>Interpretation</vt:lpstr>
      <vt:lpstr>Creating an Interaction Term</vt:lpstr>
      <vt:lpstr>Estimate 2 Models of Sales</vt:lpstr>
      <vt:lpstr>Which model is better?</vt:lpstr>
      <vt:lpstr>Interpreting the Coefficients</vt:lpstr>
      <vt:lpstr>Note</vt:lpstr>
      <vt:lpstr>What’s Next?</vt:lpstr>
      <vt:lpstr>Problems in Regression</vt:lpstr>
      <vt:lpstr>Problem: Outliers</vt:lpstr>
      <vt:lpstr>Residual Analysis</vt:lpstr>
      <vt:lpstr>Regression Output</vt:lpstr>
      <vt:lpstr>Residuals (Errors)</vt:lpstr>
      <vt:lpstr>Problem: Outliers</vt:lpstr>
      <vt:lpstr>Problems</vt:lpstr>
      <vt:lpstr>What is Multicollinearity?</vt:lpstr>
      <vt:lpstr>Showtime Movie  Open data Showtime.sav</vt:lpstr>
      <vt:lpstr>Correlations</vt:lpstr>
      <vt:lpstr>Regression Output</vt:lpstr>
      <vt:lpstr>Regression Output</vt:lpstr>
      <vt:lpstr>Effects of Multicollinearity</vt:lpstr>
      <vt:lpstr>Identification</vt:lpstr>
      <vt:lpstr>Identification</vt:lpstr>
      <vt:lpstr>Detecting Multicollinearity</vt:lpstr>
      <vt:lpstr>What to do – The Task</vt:lpstr>
      <vt:lpstr>What to do – The Remedy</vt:lpstr>
      <vt:lpstr>In-class Exercise Open Restaurant.sav  </vt:lpstr>
      <vt:lpstr>Try these on the data</vt:lpstr>
      <vt:lpstr>Multicollinearity Evidence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Thapar</dc:creator>
  <cp:lastModifiedBy>Ann Thapar</cp:lastModifiedBy>
  <cp:revision>7</cp:revision>
  <dcterms:created xsi:type="dcterms:W3CDTF">2020-10-05T23:53:50Z</dcterms:created>
  <dcterms:modified xsi:type="dcterms:W3CDTF">2021-10-14T14:20:42Z</dcterms:modified>
</cp:coreProperties>
</file>